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828"/>
    <a:srgbClr val="202020"/>
    <a:srgbClr val="181818"/>
    <a:srgbClr val="101010"/>
    <a:srgbClr val="080808"/>
    <a:srgbClr val="383838"/>
    <a:srgbClr val="303030"/>
    <a:srgbClr val="242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415E0B-5EB9-4822-8F83-DAB2E8820FA9}" v="109" dt="2022-06-29T17:48:15.0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75" d="100"/>
          <a:sy n="75" d="100"/>
        </p:scale>
        <p:origin x="1236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yao Shao" userId="86957372-41f1-4570-b25c-38aaf84de743" providerId="ADAL" clId="{3B415E0B-5EB9-4822-8F83-DAB2E8820FA9}"/>
    <pc:docChg chg="undo custSel addSld delSld modSld">
      <pc:chgData name="Siyao Shao" userId="86957372-41f1-4570-b25c-38aaf84de743" providerId="ADAL" clId="{3B415E0B-5EB9-4822-8F83-DAB2E8820FA9}" dt="2022-06-29T17:48:15.087" v="322" actId="164"/>
      <pc:docMkLst>
        <pc:docMk/>
      </pc:docMkLst>
      <pc:sldChg chg="modSp del mod">
        <pc:chgData name="Siyao Shao" userId="86957372-41f1-4570-b25c-38aaf84de743" providerId="ADAL" clId="{3B415E0B-5EB9-4822-8F83-DAB2E8820FA9}" dt="2022-06-29T17:47:49.527" v="317" actId="47"/>
        <pc:sldMkLst>
          <pc:docMk/>
          <pc:sldMk cId="1924893272" sldId="256"/>
        </pc:sldMkLst>
        <pc:grpChg chg="mod">
          <ac:chgData name="Siyao Shao" userId="86957372-41f1-4570-b25c-38aaf84de743" providerId="ADAL" clId="{3B415E0B-5EB9-4822-8F83-DAB2E8820FA9}" dt="2022-06-29T14:35:28.853" v="0" actId="1076"/>
          <ac:grpSpMkLst>
            <pc:docMk/>
            <pc:sldMk cId="1924893272" sldId="256"/>
            <ac:grpSpMk id="8" creationId="{9B4A5E26-E8B2-EDA7-6130-3BDB79A28461}"/>
          </ac:grpSpMkLst>
        </pc:grpChg>
      </pc:sldChg>
      <pc:sldChg chg="addSp delSp modSp new del mod">
        <pc:chgData name="Siyao Shao" userId="86957372-41f1-4570-b25c-38aaf84de743" providerId="ADAL" clId="{3B415E0B-5EB9-4822-8F83-DAB2E8820FA9}" dt="2022-06-29T17:47:49.527" v="317" actId="47"/>
        <pc:sldMkLst>
          <pc:docMk/>
          <pc:sldMk cId="1507859572" sldId="257"/>
        </pc:sldMkLst>
        <pc:spChg chg="del">
          <ac:chgData name="Siyao Shao" userId="86957372-41f1-4570-b25c-38aaf84de743" providerId="ADAL" clId="{3B415E0B-5EB9-4822-8F83-DAB2E8820FA9}" dt="2022-06-29T15:16:52.139" v="2" actId="478"/>
          <ac:spMkLst>
            <pc:docMk/>
            <pc:sldMk cId="1507859572" sldId="257"/>
            <ac:spMk id="2" creationId="{85755FA8-0E47-26CF-3965-E7051D896C63}"/>
          </ac:spMkLst>
        </pc:spChg>
        <pc:spChg chg="del">
          <ac:chgData name="Siyao Shao" userId="86957372-41f1-4570-b25c-38aaf84de743" providerId="ADAL" clId="{3B415E0B-5EB9-4822-8F83-DAB2E8820FA9}" dt="2022-06-29T15:16:53.272" v="3" actId="478"/>
          <ac:spMkLst>
            <pc:docMk/>
            <pc:sldMk cId="1507859572" sldId="257"/>
            <ac:spMk id="3" creationId="{ADA7FC7D-6762-AE75-7245-A6B7EF471F35}"/>
          </ac:spMkLst>
        </pc:spChg>
        <pc:spChg chg="add mod">
          <ac:chgData name="Siyao Shao" userId="86957372-41f1-4570-b25c-38aaf84de743" providerId="ADAL" clId="{3B415E0B-5EB9-4822-8F83-DAB2E8820FA9}" dt="2022-06-29T15:19:45.702" v="16" actId="164"/>
          <ac:spMkLst>
            <pc:docMk/>
            <pc:sldMk cId="1507859572" sldId="257"/>
            <ac:spMk id="6" creationId="{0B666BDC-A817-EA8B-46F8-B2638A02E4E3}"/>
          </ac:spMkLst>
        </pc:spChg>
        <pc:grpChg chg="add mod">
          <ac:chgData name="Siyao Shao" userId="86957372-41f1-4570-b25c-38aaf84de743" providerId="ADAL" clId="{3B415E0B-5EB9-4822-8F83-DAB2E8820FA9}" dt="2022-06-29T15:19:45.702" v="16" actId="164"/>
          <ac:grpSpMkLst>
            <pc:docMk/>
            <pc:sldMk cId="1507859572" sldId="257"/>
            <ac:grpSpMk id="7" creationId="{EB3D2C78-788B-F484-AD03-DBCAB6ED8027}"/>
          </ac:grpSpMkLst>
        </pc:grpChg>
        <pc:picChg chg="add mod modCrop">
          <ac:chgData name="Siyao Shao" userId="86957372-41f1-4570-b25c-38aaf84de743" providerId="ADAL" clId="{3B415E0B-5EB9-4822-8F83-DAB2E8820FA9}" dt="2022-06-29T15:19:45.702" v="16" actId="164"/>
          <ac:picMkLst>
            <pc:docMk/>
            <pc:sldMk cId="1507859572" sldId="257"/>
            <ac:picMk id="5" creationId="{FB347BE4-BC22-D862-7735-1F0B8C69CDB8}"/>
          </ac:picMkLst>
        </pc:picChg>
      </pc:sldChg>
      <pc:sldChg chg="addSp delSp modSp new mod">
        <pc:chgData name="Siyao Shao" userId="86957372-41f1-4570-b25c-38aaf84de743" providerId="ADAL" clId="{3B415E0B-5EB9-4822-8F83-DAB2E8820FA9}" dt="2022-06-29T17:48:15.087" v="322" actId="164"/>
        <pc:sldMkLst>
          <pc:docMk/>
          <pc:sldMk cId="243012880" sldId="258"/>
        </pc:sldMkLst>
        <pc:spChg chg="del">
          <ac:chgData name="Siyao Shao" userId="86957372-41f1-4570-b25c-38aaf84de743" providerId="ADAL" clId="{3B415E0B-5EB9-4822-8F83-DAB2E8820FA9}" dt="2022-06-29T15:23:03.812" v="19" actId="478"/>
          <ac:spMkLst>
            <pc:docMk/>
            <pc:sldMk cId="243012880" sldId="258"/>
            <ac:spMk id="2" creationId="{B538F46B-C0F8-5E57-0F67-458FE1BBFBBF}"/>
          </ac:spMkLst>
        </pc:spChg>
        <pc:spChg chg="del">
          <ac:chgData name="Siyao Shao" userId="86957372-41f1-4570-b25c-38aaf84de743" providerId="ADAL" clId="{3B415E0B-5EB9-4822-8F83-DAB2E8820FA9}" dt="2022-06-29T15:23:02.729" v="18" actId="478"/>
          <ac:spMkLst>
            <pc:docMk/>
            <pc:sldMk cId="243012880" sldId="258"/>
            <ac:spMk id="3" creationId="{D034F7B6-A89B-78E7-501E-3ECAA6E4EDD6}"/>
          </ac:spMkLst>
        </pc:spChg>
        <pc:spChg chg="add del mod">
          <ac:chgData name="Siyao Shao" userId="86957372-41f1-4570-b25c-38aaf84de743" providerId="ADAL" clId="{3B415E0B-5EB9-4822-8F83-DAB2E8820FA9}" dt="2022-06-29T15:26:26.612" v="41" actId="478"/>
          <ac:spMkLst>
            <pc:docMk/>
            <pc:sldMk cId="243012880" sldId="258"/>
            <ac:spMk id="4" creationId="{D2CBD10A-AAE6-C79C-86A8-98189F480542}"/>
          </ac:spMkLst>
        </pc:spChg>
        <pc:spChg chg="add del mod">
          <ac:chgData name="Siyao Shao" userId="86957372-41f1-4570-b25c-38aaf84de743" providerId="ADAL" clId="{3B415E0B-5EB9-4822-8F83-DAB2E8820FA9}" dt="2022-06-29T15:26:25.930" v="40" actId="478"/>
          <ac:spMkLst>
            <pc:docMk/>
            <pc:sldMk cId="243012880" sldId="258"/>
            <ac:spMk id="6" creationId="{27F7D7A3-8EB0-A0E8-86A3-094DD68CC9AD}"/>
          </ac:spMkLst>
        </pc:spChg>
        <pc:spChg chg="add del mod">
          <ac:chgData name="Siyao Shao" userId="86957372-41f1-4570-b25c-38aaf84de743" providerId="ADAL" clId="{3B415E0B-5EB9-4822-8F83-DAB2E8820FA9}" dt="2022-06-29T15:30:19.279" v="73" actId="478"/>
          <ac:spMkLst>
            <pc:docMk/>
            <pc:sldMk cId="243012880" sldId="258"/>
            <ac:spMk id="7" creationId="{EA706370-F2D1-55A2-9B5E-F7C425B76B67}"/>
          </ac:spMkLst>
        </pc:spChg>
        <pc:spChg chg="add del mod">
          <ac:chgData name="Siyao Shao" userId="86957372-41f1-4570-b25c-38aaf84de743" providerId="ADAL" clId="{3B415E0B-5EB9-4822-8F83-DAB2E8820FA9}" dt="2022-06-29T15:30:17.913" v="72" actId="478"/>
          <ac:spMkLst>
            <pc:docMk/>
            <pc:sldMk cId="243012880" sldId="258"/>
            <ac:spMk id="8" creationId="{5DD21BA8-6053-DB70-FAA7-FFE457A719A8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9" creationId="{8AB26FE3-D75C-DDB0-F961-E8B297966635}"/>
          </ac:spMkLst>
        </pc:spChg>
        <pc:spChg chg="add del mod">
          <ac:chgData name="Siyao Shao" userId="86957372-41f1-4570-b25c-38aaf84de743" providerId="ADAL" clId="{3B415E0B-5EB9-4822-8F83-DAB2E8820FA9}" dt="2022-06-29T15:36:12.749" v="116" actId="478"/>
          <ac:spMkLst>
            <pc:docMk/>
            <pc:sldMk cId="243012880" sldId="258"/>
            <ac:spMk id="10" creationId="{C3132AA0-FDE4-4418-3BFD-6E1EF523BEC0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11" creationId="{A6F13879-E295-9257-F86B-38F3B55A0FB1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12" creationId="{276DA03E-182F-4403-43BF-28F15F12C5FB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13" creationId="{EC8449DA-3784-7F5A-0619-881C9BE6184B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14" creationId="{C5DAC067-B054-2D7A-9206-88BB33F5DEE0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15" creationId="{8D960728-8129-7E85-627E-5320CF91944B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16" creationId="{0B1EB522-C894-A978-29FE-80B4EBBA0151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17" creationId="{178D6C85-9261-B489-3F23-9BEBEF278671}"/>
          </ac:spMkLst>
        </pc:spChg>
        <pc:spChg chg="add del mod">
          <ac:chgData name="Siyao Shao" userId="86957372-41f1-4570-b25c-38aaf84de743" providerId="ADAL" clId="{3B415E0B-5EB9-4822-8F83-DAB2E8820FA9}" dt="2022-06-29T17:47:34.843" v="315" actId="478"/>
          <ac:spMkLst>
            <pc:docMk/>
            <pc:sldMk cId="243012880" sldId="258"/>
            <ac:spMk id="18" creationId="{DD16A4EE-1F0F-7BAE-718C-ECD50CFD6578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19" creationId="{2767ACD5-CD97-07C2-8C5B-4EFCE4E9D710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20" creationId="{A23AE383-8082-B909-9AC9-7BF98F69544E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21" creationId="{A9B777CB-361A-7621-5605-68CCCBE6878B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22" creationId="{1DEA9742-B95D-3E15-2C5B-40EDD3A39E7B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23" creationId="{46CDFD05-57A0-5474-2FEC-71CF59D8BE5F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24" creationId="{265F59FD-C547-8DF0-1909-0C0C57E5B9DD}"/>
          </ac:spMkLst>
        </pc:spChg>
        <pc:spChg chg="add mod">
          <ac:chgData name="Siyao Shao" userId="86957372-41f1-4570-b25c-38aaf84de743" providerId="ADAL" clId="{3B415E0B-5EB9-4822-8F83-DAB2E8820FA9}" dt="2022-06-29T16:08:07.702" v="309" actId="164"/>
          <ac:spMkLst>
            <pc:docMk/>
            <pc:sldMk cId="243012880" sldId="258"/>
            <ac:spMk id="25" creationId="{A1F4B2B2-46D3-0010-DCA2-84ADFF53D24F}"/>
          </ac:spMkLst>
        </pc:spChg>
        <pc:spChg chg="add mod">
          <ac:chgData name="Siyao Shao" userId="86957372-41f1-4570-b25c-38aaf84de743" providerId="ADAL" clId="{3B415E0B-5EB9-4822-8F83-DAB2E8820FA9}" dt="2022-06-29T17:48:15.087" v="322" actId="164"/>
          <ac:spMkLst>
            <pc:docMk/>
            <pc:sldMk cId="243012880" sldId="258"/>
            <ac:spMk id="27" creationId="{4A3E2DBA-34A3-1F88-D340-FB3D7D8A8F5A}"/>
          </ac:spMkLst>
        </pc:spChg>
        <pc:grpChg chg="add mod">
          <ac:chgData name="Siyao Shao" userId="86957372-41f1-4570-b25c-38aaf84de743" providerId="ADAL" clId="{3B415E0B-5EB9-4822-8F83-DAB2E8820FA9}" dt="2022-06-29T17:48:15.087" v="322" actId="164"/>
          <ac:grpSpMkLst>
            <pc:docMk/>
            <pc:sldMk cId="243012880" sldId="258"/>
            <ac:grpSpMk id="2" creationId="{2F697982-364E-364D-A1BE-EFDAC7982860}"/>
          </ac:grpSpMkLst>
        </pc:grpChg>
        <pc:grpChg chg="add mod">
          <ac:chgData name="Siyao Shao" userId="86957372-41f1-4570-b25c-38aaf84de743" providerId="ADAL" clId="{3B415E0B-5EB9-4822-8F83-DAB2E8820FA9}" dt="2022-06-29T17:48:15.087" v="322" actId="164"/>
          <ac:grpSpMkLst>
            <pc:docMk/>
            <pc:sldMk cId="243012880" sldId="258"/>
            <ac:grpSpMk id="26" creationId="{C88848E4-E497-2157-9112-73BCC56946F1}"/>
          </ac:grpSpMkLst>
        </pc:grpChg>
        <pc:picChg chg="add del mod">
          <ac:chgData name="Siyao Shao" userId="86957372-41f1-4570-b25c-38aaf84de743" providerId="ADAL" clId="{3B415E0B-5EB9-4822-8F83-DAB2E8820FA9}" dt="2022-06-29T17:47:32.827" v="314" actId="478"/>
          <ac:picMkLst>
            <pc:docMk/>
            <pc:sldMk cId="243012880" sldId="258"/>
            <ac:picMk id="5" creationId="{93274F60-FFE5-B4E5-9377-D784CD6B11E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6E3DC-6897-D2AA-A0DC-97F46802B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6CA1C9-B6B6-4454-2F16-F809760CE4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5EF70-1470-DF44-7381-D59105273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B596D-192F-70DC-3846-577CB4D95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3BC7D-9D8E-FBAA-8C0F-4D473F287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572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9572C-786D-CB7F-C702-D17E27C59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83819F-A6F1-583A-E1BE-34C1A6A1E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2DC673-0221-485F-8808-8D7ECA675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0DE11-4C32-9D11-F736-6C0CAB403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3C9C60-B1D0-FF25-697C-5B823E9D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6913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37ACD8-AA30-0DAB-D3F8-F3C51F2772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DD08B-9DA8-EF01-C6EB-3EC8E8785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5C15D-4F93-2256-E5CA-7E2A21DB9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4116B-72E0-F8AC-3B65-90686D089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BAF72-C259-2C01-E6C4-525C632C3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4867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3E469-45EE-FFB9-0825-CF66C4E75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6FFC7-AABC-8D9E-6B65-E39F161AB4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73E45-3A25-A1EC-D7AD-5F5E605BE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6B5E7-C253-0FA9-019D-2C3919F3F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F703C-67FB-CE32-9A4E-C5585B9BC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321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0EC49-D58A-ACD4-33E6-AE624D284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7E9E-EE24-A66D-0804-BEE11F82F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30286-BE55-3B38-23B0-A5E994F85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730D3-BA33-7D5D-3112-FD9E7B19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D32CB-DC1D-686A-BEAB-68B24BB01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9799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F607D-8AD5-C518-3CF5-045C456D0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48CF1-9C83-774A-D94D-73B79D4AA2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5C3EAC-4F6D-DEA3-24E6-EEF61183B0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BBA1-6563-212B-4401-5108D964C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87C93C-3F50-3A2F-5FD0-7D7771F32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FB205D-6309-038E-61F5-4F910555B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39606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C1462D-00EC-EF9E-0FBC-64E090B5A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A4CAA8-4B1C-7A5A-9525-B467D2290D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A7B161-01DF-20CC-D399-A270DAD9C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65FB43-1B20-0996-8E06-501561273A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A4C3F5-0E4E-637E-BAEC-4428F441AB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6EB6F7-1BC5-E7A0-9D6A-161B3BBB2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D1760A-0EDA-4DD8-A0B3-CC62D4DC4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2B4B8D-594D-3C55-B231-2AD464148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2253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24920-A585-3801-30C5-69866BE13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6C29BC-CDC3-79C3-CD44-1B8D79F72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616824-DEB4-5A61-4BEF-3DDD8679F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C7CA2F-C2D7-393D-B8EF-4E753D21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702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1590BB-73C2-1F87-E665-A493C4890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755785-5EB8-550D-FE03-7A1E38BE1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66DE5-2A2E-3A50-FC0F-CB1AC7846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449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E37F5-1EAD-7E68-AC63-794E5320B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7FE27-26BF-9777-3332-76C09C147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2B995D-9A89-7390-CD64-87687104B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97AE5E-6B0A-D2D9-51F1-CB71FCE5C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B77ABA-B842-A13A-5F12-58A33FCBA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3FFDBB-5CA4-4BD6-20D7-0BF4F2473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972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13D42-E3E2-CA93-72B5-4F0D9A0F6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55ACEA-8470-FFE5-B401-FD45641BF8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92B48B-FB1A-55E3-9090-D1DA621DB3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19086-40EE-3EB6-EBBC-56A018682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1A5A1-5B6A-3496-F595-74E03EE5F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A7286-F0CA-D941-6380-6B8CE818A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181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0EBB82-36DB-38ED-2EEF-EC710525E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2BFB6E-F33A-B888-82EA-95198AA4A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9BCA4-5DAE-F146-6368-1A5870DCC5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30861-1715-4143-94A5-B58A1A8F340A}" type="datetimeFigureOut">
              <a:rPr lang="en-CA" smtClean="0"/>
              <a:t>2022-06-29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3305F-0425-A92F-A56B-AA25F1A77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8A539-A262-B88C-9691-AB0D92DE5E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8AE0E-3053-41EF-BDA7-E47A03A7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204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F697982-364E-364D-A1BE-EFDAC7982860}"/>
              </a:ext>
            </a:extLst>
          </p:cNvPr>
          <p:cNvGrpSpPr/>
          <p:nvPr/>
        </p:nvGrpSpPr>
        <p:grpSpPr>
          <a:xfrm>
            <a:off x="1329261" y="360147"/>
            <a:ext cx="9182815" cy="3068853"/>
            <a:chOff x="1329261" y="360147"/>
            <a:chExt cx="9182815" cy="3068853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C88848E4-E497-2157-9112-73BCC56946F1}"/>
                </a:ext>
              </a:extLst>
            </p:cNvPr>
            <p:cNvGrpSpPr/>
            <p:nvPr/>
          </p:nvGrpSpPr>
          <p:grpSpPr>
            <a:xfrm>
              <a:off x="1329261" y="360147"/>
              <a:ext cx="9182815" cy="3068853"/>
              <a:chOff x="1329261" y="360147"/>
              <a:chExt cx="9182815" cy="3068853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8AB26FE3-D75C-DDB0-F961-E8B297966635}"/>
                  </a:ext>
                </a:extLst>
              </p:cNvPr>
              <p:cNvSpPr/>
              <p:nvPr/>
            </p:nvSpPr>
            <p:spPr>
              <a:xfrm>
                <a:off x="1329261" y="360147"/>
                <a:ext cx="8323604" cy="3068853"/>
              </a:xfrm>
              <a:custGeom>
                <a:avLst/>
                <a:gdLst>
                  <a:gd name="connsiteX0" fmla="*/ 0 w 8323604"/>
                  <a:gd name="connsiteY0" fmla="*/ 1976834 h 3037010"/>
                  <a:gd name="connsiteX1" fmla="*/ 76913 w 8323604"/>
                  <a:gd name="connsiteY1" fmla="*/ 1660640 h 3037010"/>
                  <a:gd name="connsiteX2" fmla="*/ 230737 w 8323604"/>
                  <a:gd name="connsiteY2" fmla="*/ 1241896 h 3037010"/>
                  <a:gd name="connsiteX3" fmla="*/ 487111 w 8323604"/>
                  <a:gd name="connsiteY3" fmla="*/ 558233 h 3037010"/>
                  <a:gd name="connsiteX4" fmla="*/ 837488 w 8323604"/>
                  <a:gd name="connsiteY4" fmla="*/ 88214 h 3037010"/>
                  <a:gd name="connsiteX5" fmla="*/ 1204957 w 8323604"/>
                  <a:gd name="connsiteY5" fmla="*/ 2756 h 3037010"/>
                  <a:gd name="connsiteX6" fmla="*/ 1410057 w 8323604"/>
                  <a:gd name="connsiteY6" fmla="*/ 130943 h 3037010"/>
                  <a:gd name="connsiteX7" fmla="*/ 1615156 w 8323604"/>
                  <a:gd name="connsiteY7" fmla="*/ 395862 h 3037010"/>
                  <a:gd name="connsiteX8" fmla="*/ 1794617 w 8323604"/>
                  <a:gd name="connsiteY8" fmla="*/ 831698 h 3037010"/>
                  <a:gd name="connsiteX9" fmla="*/ 1956987 w 8323604"/>
                  <a:gd name="connsiteY9" fmla="*/ 1481178 h 3037010"/>
                  <a:gd name="connsiteX10" fmla="*/ 2068083 w 8323604"/>
                  <a:gd name="connsiteY10" fmla="*/ 1959743 h 3037010"/>
                  <a:gd name="connsiteX11" fmla="*/ 2298819 w 8323604"/>
                  <a:gd name="connsiteY11" fmla="*/ 2660498 h 3037010"/>
                  <a:gd name="connsiteX12" fmla="*/ 2478281 w 8323604"/>
                  <a:gd name="connsiteY12" fmla="*/ 2925418 h 3037010"/>
                  <a:gd name="connsiteX13" fmla="*/ 2777384 w 8323604"/>
                  <a:gd name="connsiteY13" fmla="*/ 3027967 h 3037010"/>
                  <a:gd name="connsiteX14" fmla="*/ 3033757 w 8323604"/>
                  <a:gd name="connsiteY14" fmla="*/ 2711773 h 3037010"/>
                  <a:gd name="connsiteX15" fmla="*/ 3392681 w 8323604"/>
                  <a:gd name="connsiteY15" fmla="*/ 2019563 h 3037010"/>
                  <a:gd name="connsiteX16" fmla="*/ 3666146 w 8323604"/>
                  <a:gd name="connsiteY16" fmla="*/ 1720461 h 3037010"/>
                  <a:gd name="connsiteX17" fmla="*/ 3990886 w 8323604"/>
                  <a:gd name="connsiteY17" fmla="*/ 1763190 h 3037010"/>
                  <a:gd name="connsiteX18" fmla="*/ 4358356 w 8323604"/>
                  <a:gd name="connsiteY18" fmla="*/ 2335758 h 3037010"/>
                  <a:gd name="connsiteX19" fmla="*/ 4725825 w 8323604"/>
                  <a:gd name="connsiteY19" fmla="*/ 2592132 h 3037010"/>
                  <a:gd name="connsiteX20" fmla="*/ 5221481 w 8323604"/>
                  <a:gd name="connsiteY20" fmla="*/ 2369941 h 3037010"/>
                  <a:gd name="connsiteX21" fmla="*/ 5469309 w 8323604"/>
                  <a:gd name="connsiteY21" fmla="*/ 2087930 h 3037010"/>
                  <a:gd name="connsiteX22" fmla="*/ 5862415 w 8323604"/>
                  <a:gd name="connsiteY22" fmla="*/ 1865739 h 3037010"/>
                  <a:gd name="connsiteX23" fmla="*/ 6323888 w 8323604"/>
                  <a:gd name="connsiteY23" fmla="*/ 1840102 h 3037010"/>
                  <a:gd name="connsiteX24" fmla="*/ 6793907 w 8323604"/>
                  <a:gd name="connsiteY24" fmla="*/ 2002472 h 3037010"/>
                  <a:gd name="connsiteX25" fmla="*/ 7058827 w 8323604"/>
                  <a:gd name="connsiteY25" fmla="*/ 2028109 h 3037010"/>
                  <a:gd name="connsiteX26" fmla="*/ 7357929 w 8323604"/>
                  <a:gd name="connsiteY26" fmla="*/ 1985380 h 3037010"/>
                  <a:gd name="connsiteX27" fmla="*/ 7802311 w 8323604"/>
                  <a:gd name="connsiteY27" fmla="*/ 1993926 h 3037010"/>
                  <a:gd name="connsiteX28" fmla="*/ 8323604 w 8323604"/>
                  <a:gd name="connsiteY28" fmla="*/ 1976834 h 3037010"/>
                  <a:gd name="connsiteX0" fmla="*/ 0 w 8323604"/>
                  <a:gd name="connsiteY0" fmla="*/ 1976834 h 3045507"/>
                  <a:gd name="connsiteX1" fmla="*/ 76913 w 8323604"/>
                  <a:gd name="connsiteY1" fmla="*/ 1660640 h 3045507"/>
                  <a:gd name="connsiteX2" fmla="*/ 230737 w 8323604"/>
                  <a:gd name="connsiteY2" fmla="*/ 1241896 h 3045507"/>
                  <a:gd name="connsiteX3" fmla="*/ 487111 w 8323604"/>
                  <a:gd name="connsiteY3" fmla="*/ 558233 h 3045507"/>
                  <a:gd name="connsiteX4" fmla="*/ 837488 w 8323604"/>
                  <a:gd name="connsiteY4" fmla="*/ 88214 h 3045507"/>
                  <a:gd name="connsiteX5" fmla="*/ 1204957 w 8323604"/>
                  <a:gd name="connsiteY5" fmla="*/ 2756 h 3045507"/>
                  <a:gd name="connsiteX6" fmla="*/ 1410057 w 8323604"/>
                  <a:gd name="connsiteY6" fmla="*/ 130943 h 3045507"/>
                  <a:gd name="connsiteX7" fmla="*/ 1615156 w 8323604"/>
                  <a:gd name="connsiteY7" fmla="*/ 395862 h 3045507"/>
                  <a:gd name="connsiteX8" fmla="*/ 1794617 w 8323604"/>
                  <a:gd name="connsiteY8" fmla="*/ 831698 h 3045507"/>
                  <a:gd name="connsiteX9" fmla="*/ 1956987 w 8323604"/>
                  <a:gd name="connsiteY9" fmla="*/ 1481178 h 3045507"/>
                  <a:gd name="connsiteX10" fmla="*/ 2068083 w 8323604"/>
                  <a:gd name="connsiteY10" fmla="*/ 1959743 h 3045507"/>
                  <a:gd name="connsiteX11" fmla="*/ 2298819 w 8323604"/>
                  <a:gd name="connsiteY11" fmla="*/ 2660498 h 3045507"/>
                  <a:gd name="connsiteX12" fmla="*/ 2546647 w 8323604"/>
                  <a:gd name="connsiteY12" fmla="*/ 2968147 h 3045507"/>
                  <a:gd name="connsiteX13" fmla="*/ 2777384 w 8323604"/>
                  <a:gd name="connsiteY13" fmla="*/ 3027967 h 3045507"/>
                  <a:gd name="connsiteX14" fmla="*/ 3033757 w 8323604"/>
                  <a:gd name="connsiteY14" fmla="*/ 2711773 h 3045507"/>
                  <a:gd name="connsiteX15" fmla="*/ 3392681 w 8323604"/>
                  <a:gd name="connsiteY15" fmla="*/ 2019563 h 3045507"/>
                  <a:gd name="connsiteX16" fmla="*/ 3666146 w 8323604"/>
                  <a:gd name="connsiteY16" fmla="*/ 1720461 h 3045507"/>
                  <a:gd name="connsiteX17" fmla="*/ 3990886 w 8323604"/>
                  <a:gd name="connsiteY17" fmla="*/ 1763190 h 3045507"/>
                  <a:gd name="connsiteX18" fmla="*/ 4358356 w 8323604"/>
                  <a:gd name="connsiteY18" fmla="*/ 2335758 h 3045507"/>
                  <a:gd name="connsiteX19" fmla="*/ 4725825 w 8323604"/>
                  <a:gd name="connsiteY19" fmla="*/ 2592132 h 3045507"/>
                  <a:gd name="connsiteX20" fmla="*/ 5221481 w 8323604"/>
                  <a:gd name="connsiteY20" fmla="*/ 2369941 h 3045507"/>
                  <a:gd name="connsiteX21" fmla="*/ 5469309 w 8323604"/>
                  <a:gd name="connsiteY21" fmla="*/ 2087930 h 3045507"/>
                  <a:gd name="connsiteX22" fmla="*/ 5862415 w 8323604"/>
                  <a:gd name="connsiteY22" fmla="*/ 1865739 h 3045507"/>
                  <a:gd name="connsiteX23" fmla="*/ 6323888 w 8323604"/>
                  <a:gd name="connsiteY23" fmla="*/ 1840102 h 3045507"/>
                  <a:gd name="connsiteX24" fmla="*/ 6793907 w 8323604"/>
                  <a:gd name="connsiteY24" fmla="*/ 2002472 h 3045507"/>
                  <a:gd name="connsiteX25" fmla="*/ 7058827 w 8323604"/>
                  <a:gd name="connsiteY25" fmla="*/ 2028109 h 3045507"/>
                  <a:gd name="connsiteX26" fmla="*/ 7357929 w 8323604"/>
                  <a:gd name="connsiteY26" fmla="*/ 1985380 h 3045507"/>
                  <a:gd name="connsiteX27" fmla="*/ 7802311 w 8323604"/>
                  <a:gd name="connsiteY27" fmla="*/ 1993926 h 3045507"/>
                  <a:gd name="connsiteX28" fmla="*/ 8323604 w 8323604"/>
                  <a:gd name="connsiteY28" fmla="*/ 1976834 h 3045507"/>
                  <a:gd name="connsiteX0" fmla="*/ 0 w 8323604"/>
                  <a:gd name="connsiteY0" fmla="*/ 1977407 h 3046080"/>
                  <a:gd name="connsiteX1" fmla="*/ 76913 w 8323604"/>
                  <a:gd name="connsiteY1" fmla="*/ 1661213 h 3046080"/>
                  <a:gd name="connsiteX2" fmla="*/ 230737 w 8323604"/>
                  <a:gd name="connsiteY2" fmla="*/ 1242469 h 3046080"/>
                  <a:gd name="connsiteX3" fmla="*/ 487111 w 8323604"/>
                  <a:gd name="connsiteY3" fmla="*/ 558806 h 3046080"/>
                  <a:gd name="connsiteX4" fmla="*/ 837488 w 8323604"/>
                  <a:gd name="connsiteY4" fmla="*/ 88787 h 3046080"/>
                  <a:gd name="connsiteX5" fmla="*/ 1204957 w 8323604"/>
                  <a:gd name="connsiteY5" fmla="*/ 3329 h 3046080"/>
                  <a:gd name="connsiteX6" fmla="*/ 1427149 w 8323604"/>
                  <a:gd name="connsiteY6" fmla="*/ 140062 h 3046080"/>
                  <a:gd name="connsiteX7" fmla="*/ 1615156 w 8323604"/>
                  <a:gd name="connsiteY7" fmla="*/ 396435 h 3046080"/>
                  <a:gd name="connsiteX8" fmla="*/ 1794617 w 8323604"/>
                  <a:gd name="connsiteY8" fmla="*/ 832271 h 3046080"/>
                  <a:gd name="connsiteX9" fmla="*/ 1956987 w 8323604"/>
                  <a:gd name="connsiteY9" fmla="*/ 1481751 h 3046080"/>
                  <a:gd name="connsiteX10" fmla="*/ 2068083 w 8323604"/>
                  <a:gd name="connsiteY10" fmla="*/ 1960316 h 3046080"/>
                  <a:gd name="connsiteX11" fmla="*/ 2298819 w 8323604"/>
                  <a:gd name="connsiteY11" fmla="*/ 2661071 h 3046080"/>
                  <a:gd name="connsiteX12" fmla="*/ 2546647 w 8323604"/>
                  <a:gd name="connsiteY12" fmla="*/ 2968720 h 3046080"/>
                  <a:gd name="connsiteX13" fmla="*/ 2777384 w 8323604"/>
                  <a:gd name="connsiteY13" fmla="*/ 3028540 h 3046080"/>
                  <a:gd name="connsiteX14" fmla="*/ 3033757 w 8323604"/>
                  <a:gd name="connsiteY14" fmla="*/ 2712346 h 3046080"/>
                  <a:gd name="connsiteX15" fmla="*/ 3392681 w 8323604"/>
                  <a:gd name="connsiteY15" fmla="*/ 2020136 h 3046080"/>
                  <a:gd name="connsiteX16" fmla="*/ 3666146 w 8323604"/>
                  <a:gd name="connsiteY16" fmla="*/ 1721034 h 3046080"/>
                  <a:gd name="connsiteX17" fmla="*/ 3990886 w 8323604"/>
                  <a:gd name="connsiteY17" fmla="*/ 1763763 h 3046080"/>
                  <a:gd name="connsiteX18" fmla="*/ 4358356 w 8323604"/>
                  <a:gd name="connsiteY18" fmla="*/ 2336331 h 3046080"/>
                  <a:gd name="connsiteX19" fmla="*/ 4725825 w 8323604"/>
                  <a:gd name="connsiteY19" fmla="*/ 2592705 h 3046080"/>
                  <a:gd name="connsiteX20" fmla="*/ 5221481 w 8323604"/>
                  <a:gd name="connsiteY20" fmla="*/ 2370514 h 3046080"/>
                  <a:gd name="connsiteX21" fmla="*/ 5469309 w 8323604"/>
                  <a:gd name="connsiteY21" fmla="*/ 2088503 h 3046080"/>
                  <a:gd name="connsiteX22" fmla="*/ 5862415 w 8323604"/>
                  <a:gd name="connsiteY22" fmla="*/ 1866312 h 3046080"/>
                  <a:gd name="connsiteX23" fmla="*/ 6323888 w 8323604"/>
                  <a:gd name="connsiteY23" fmla="*/ 1840675 h 3046080"/>
                  <a:gd name="connsiteX24" fmla="*/ 6793907 w 8323604"/>
                  <a:gd name="connsiteY24" fmla="*/ 2003045 h 3046080"/>
                  <a:gd name="connsiteX25" fmla="*/ 7058827 w 8323604"/>
                  <a:gd name="connsiteY25" fmla="*/ 2028682 h 3046080"/>
                  <a:gd name="connsiteX26" fmla="*/ 7357929 w 8323604"/>
                  <a:gd name="connsiteY26" fmla="*/ 1985953 h 3046080"/>
                  <a:gd name="connsiteX27" fmla="*/ 7802311 w 8323604"/>
                  <a:gd name="connsiteY27" fmla="*/ 1994499 h 3046080"/>
                  <a:gd name="connsiteX28" fmla="*/ 8323604 w 8323604"/>
                  <a:gd name="connsiteY28" fmla="*/ 1977407 h 3046080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30737 w 8323604"/>
                  <a:gd name="connsiteY2" fmla="*/ 1243634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85174 w 8323604"/>
                  <a:gd name="connsiteY10" fmla="*/ 1944390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469309 w 8323604"/>
                  <a:gd name="connsiteY21" fmla="*/ 2089668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1978572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615156 w 8323604"/>
                  <a:gd name="connsiteY7" fmla="*/ 398784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598065 w 8323604"/>
                  <a:gd name="connsiteY7" fmla="*/ 424421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8323604" h="3068853">
                    <a:moveTo>
                      <a:pt x="0" y="1979756"/>
                    </a:moveTo>
                    <a:cubicBezTo>
                      <a:pt x="19228" y="1882904"/>
                      <a:pt x="41306" y="1788900"/>
                      <a:pt x="76913" y="1663562"/>
                    </a:cubicBezTo>
                    <a:cubicBezTo>
                      <a:pt x="112520" y="1538224"/>
                      <a:pt x="145279" y="1411461"/>
                      <a:pt x="213645" y="1227727"/>
                    </a:cubicBezTo>
                    <a:cubicBezTo>
                      <a:pt x="282011" y="1043992"/>
                      <a:pt x="383137" y="750587"/>
                      <a:pt x="487111" y="561155"/>
                    </a:cubicBezTo>
                    <a:cubicBezTo>
                      <a:pt x="591085" y="371723"/>
                      <a:pt x="717847" y="183715"/>
                      <a:pt x="837488" y="91136"/>
                    </a:cubicBezTo>
                    <a:cubicBezTo>
                      <a:pt x="957129" y="-1443"/>
                      <a:pt x="1103832" y="-8565"/>
                      <a:pt x="1204957" y="5678"/>
                    </a:cubicBezTo>
                    <a:cubicBezTo>
                      <a:pt x="1306082" y="19921"/>
                      <a:pt x="1378722" y="106804"/>
                      <a:pt x="1444240" y="176594"/>
                    </a:cubicBezTo>
                    <a:cubicBezTo>
                      <a:pt x="1509758" y="246384"/>
                      <a:pt x="1543942" y="314750"/>
                      <a:pt x="1598065" y="424421"/>
                    </a:cubicBezTo>
                    <a:cubicBezTo>
                      <a:pt x="1652188" y="534092"/>
                      <a:pt x="1709160" y="658007"/>
                      <a:pt x="1768980" y="834620"/>
                    </a:cubicBezTo>
                    <a:cubicBezTo>
                      <a:pt x="1828800" y="1011233"/>
                      <a:pt x="1904288" y="1298941"/>
                      <a:pt x="1956987" y="1484100"/>
                    </a:cubicBezTo>
                    <a:cubicBezTo>
                      <a:pt x="2009686" y="1669259"/>
                      <a:pt x="2028202" y="1749021"/>
                      <a:pt x="2085174" y="1945574"/>
                    </a:cubicBezTo>
                    <a:cubicBezTo>
                      <a:pt x="2142146" y="2142127"/>
                      <a:pt x="2223331" y="2483959"/>
                      <a:pt x="2298819" y="2663420"/>
                    </a:cubicBezTo>
                    <a:cubicBezTo>
                      <a:pt x="2374307" y="2842881"/>
                      <a:pt x="2458341" y="2961098"/>
                      <a:pt x="2538102" y="3022343"/>
                    </a:cubicBezTo>
                    <a:cubicBezTo>
                      <a:pt x="2617863" y="3083588"/>
                      <a:pt x="2694775" y="3082164"/>
                      <a:pt x="2777384" y="3030889"/>
                    </a:cubicBezTo>
                    <a:cubicBezTo>
                      <a:pt x="2859993" y="2979614"/>
                      <a:pt x="2931208" y="2882762"/>
                      <a:pt x="3033757" y="2714695"/>
                    </a:cubicBezTo>
                    <a:cubicBezTo>
                      <a:pt x="3136306" y="2546628"/>
                      <a:pt x="3287283" y="2187704"/>
                      <a:pt x="3392681" y="2022485"/>
                    </a:cubicBezTo>
                    <a:cubicBezTo>
                      <a:pt x="3498079" y="1857266"/>
                      <a:pt x="3566445" y="1766112"/>
                      <a:pt x="3666146" y="1723383"/>
                    </a:cubicBezTo>
                    <a:cubicBezTo>
                      <a:pt x="3765847" y="1680654"/>
                      <a:pt x="3875518" y="1663563"/>
                      <a:pt x="3990886" y="1766112"/>
                    </a:cubicBezTo>
                    <a:cubicBezTo>
                      <a:pt x="4106254" y="1868661"/>
                      <a:pt x="4235866" y="2200523"/>
                      <a:pt x="4358356" y="2338680"/>
                    </a:cubicBezTo>
                    <a:cubicBezTo>
                      <a:pt x="4480846" y="2476837"/>
                      <a:pt x="4581971" y="2589357"/>
                      <a:pt x="4725825" y="2595054"/>
                    </a:cubicBezTo>
                    <a:cubicBezTo>
                      <a:pt x="4869679" y="2600751"/>
                      <a:pt x="5081900" y="2448351"/>
                      <a:pt x="5221481" y="2372863"/>
                    </a:cubicBezTo>
                    <a:cubicBezTo>
                      <a:pt x="5361062" y="2297375"/>
                      <a:pt x="5445096" y="2224736"/>
                      <a:pt x="5563313" y="2142127"/>
                    </a:cubicBezTo>
                    <a:cubicBezTo>
                      <a:pt x="5681530" y="2059518"/>
                      <a:pt x="5804019" y="1927057"/>
                      <a:pt x="5930781" y="1877207"/>
                    </a:cubicBezTo>
                    <a:cubicBezTo>
                      <a:pt x="6057543" y="1827357"/>
                      <a:pt x="6180034" y="1821660"/>
                      <a:pt x="6323888" y="1843024"/>
                    </a:cubicBezTo>
                    <a:cubicBezTo>
                      <a:pt x="6467742" y="1864388"/>
                      <a:pt x="6671417" y="1982605"/>
                      <a:pt x="6793907" y="2005394"/>
                    </a:cubicBezTo>
                    <a:cubicBezTo>
                      <a:pt x="6916397" y="2028183"/>
                      <a:pt x="6964823" y="1982605"/>
                      <a:pt x="7058827" y="1979756"/>
                    </a:cubicBezTo>
                    <a:lnTo>
                      <a:pt x="7357929" y="1988302"/>
                    </a:lnTo>
                    <a:cubicBezTo>
                      <a:pt x="7481843" y="1991151"/>
                      <a:pt x="7641365" y="1998272"/>
                      <a:pt x="7802311" y="1996848"/>
                    </a:cubicBezTo>
                    <a:cubicBezTo>
                      <a:pt x="7963257" y="1995424"/>
                      <a:pt x="8231025" y="1981180"/>
                      <a:pt x="8323604" y="1979756"/>
                    </a:cubicBezTo>
                  </a:path>
                </a:pathLst>
              </a:cu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A6F13879-E295-9257-F86B-38F3B55A0FB1}"/>
                  </a:ext>
                </a:extLst>
              </p:cNvPr>
              <p:cNvSpPr/>
              <p:nvPr/>
            </p:nvSpPr>
            <p:spPr>
              <a:xfrm>
                <a:off x="1329261" y="555673"/>
                <a:ext cx="8323604" cy="2779542"/>
              </a:xfrm>
              <a:custGeom>
                <a:avLst/>
                <a:gdLst>
                  <a:gd name="connsiteX0" fmla="*/ 0 w 8323604"/>
                  <a:gd name="connsiteY0" fmla="*/ 1976834 h 3037010"/>
                  <a:gd name="connsiteX1" fmla="*/ 76913 w 8323604"/>
                  <a:gd name="connsiteY1" fmla="*/ 1660640 h 3037010"/>
                  <a:gd name="connsiteX2" fmla="*/ 230737 w 8323604"/>
                  <a:gd name="connsiteY2" fmla="*/ 1241896 h 3037010"/>
                  <a:gd name="connsiteX3" fmla="*/ 487111 w 8323604"/>
                  <a:gd name="connsiteY3" fmla="*/ 558233 h 3037010"/>
                  <a:gd name="connsiteX4" fmla="*/ 837488 w 8323604"/>
                  <a:gd name="connsiteY4" fmla="*/ 88214 h 3037010"/>
                  <a:gd name="connsiteX5" fmla="*/ 1204957 w 8323604"/>
                  <a:gd name="connsiteY5" fmla="*/ 2756 h 3037010"/>
                  <a:gd name="connsiteX6" fmla="*/ 1410057 w 8323604"/>
                  <a:gd name="connsiteY6" fmla="*/ 130943 h 3037010"/>
                  <a:gd name="connsiteX7" fmla="*/ 1615156 w 8323604"/>
                  <a:gd name="connsiteY7" fmla="*/ 395862 h 3037010"/>
                  <a:gd name="connsiteX8" fmla="*/ 1794617 w 8323604"/>
                  <a:gd name="connsiteY8" fmla="*/ 831698 h 3037010"/>
                  <a:gd name="connsiteX9" fmla="*/ 1956987 w 8323604"/>
                  <a:gd name="connsiteY9" fmla="*/ 1481178 h 3037010"/>
                  <a:gd name="connsiteX10" fmla="*/ 2068083 w 8323604"/>
                  <a:gd name="connsiteY10" fmla="*/ 1959743 h 3037010"/>
                  <a:gd name="connsiteX11" fmla="*/ 2298819 w 8323604"/>
                  <a:gd name="connsiteY11" fmla="*/ 2660498 h 3037010"/>
                  <a:gd name="connsiteX12" fmla="*/ 2478281 w 8323604"/>
                  <a:gd name="connsiteY12" fmla="*/ 2925418 h 3037010"/>
                  <a:gd name="connsiteX13" fmla="*/ 2777384 w 8323604"/>
                  <a:gd name="connsiteY13" fmla="*/ 3027967 h 3037010"/>
                  <a:gd name="connsiteX14" fmla="*/ 3033757 w 8323604"/>
                  <a:gd name="connsiteY14" fmla="*/ 2711773 h 3037010"/>
                  <a:gd name="connsiteX15" fmla="*/ 3392681 w 8323604"/>
                  <a:gd name="connsiteY15" fmla="*/ 2019563 h 3037010"/>
                  <a:gd name="connsiteX16" fmla="*/ 3666146 w 8323604"/>
                  <a:gd name="connsiteY16" fmla="*/ 1720461 h 3037010"/>
                  <a:gd name="connsiteX17" fmla="*/ 3990886 w 8323604"/>
                  <a:gd name="connsiteY17" fmla="*/ 1763190 h 3037010"/>
                  <a:gd name="connsiteX18" fmla="*/ 4358356 w 8323604"/>
                  <a:gd name="connsiteY18" fmla="*/ 2335758 h 3037010"/>
                  <a:gd name="connsiteX19" fmla="*/ 4725825 w 8323604"/>
                  <a:gd name="connsiteY19" fmla="*/ 2592132 h 3037010"/>
                  <a:gd name="connsiteX20" fmla="*/ 5221481 w 8323604"/>
                  <a:gd name="connsiteY20" fmla="*/ 2369941 h 3037010"/>
                  <a:gd name="connsiteX21" fmla="*/ 5469309 w 8323604"/>
                  <a:gd name="connsiteY21" fmla="*/ 2087930 h 3037010"/>
                  <a:gd name="connsiteX22" fmla="*/ 5862415 w 8323604"/>
                  <a:gd name="connsiteY22" fmla="*/ 1865739 h 3037010"/>
                  <a:gd name="connsiteX23" fmla="*/ 6323888 w 8323604"/>
                  <a:gd name="connsiteY23" fmla="*/ 1840102 h 3037010"/>
                  <a:gd name="connsiteX24" fmla="*/ 6793907 w 8323604"/>
                  <a:gd name="connsiteY24" fmla="*/ 2002472 h 3037010"/>
                  <a:gd name="connsiteX25" fmla="*/ 7058827 w 8323604"/>
                  <a:gd name="connsiteY25" fmla="*/ 2028109 h 3037010"/>
                  <a:gd name="connsiteX26" fmla="*/ 7357929 w 8323604"/>
                  <a:gd name="connsiteY26" fmla="*/ 1985380 h 3037010"/>
                  <a:gd name="connsiteX27" fmla="*/ 7802311 w 8323604"/>
                  <a:gd name="connsiteY27" fmla="*/ 1993926 h 3037010"/>
                  <a:gd name="connsiteX28" fmla="*/ 8323604 w 8323604"/>
                  <a:gd name="connsiteY28" fmla="*/ 1976834 h 3037010"/>
                  <a:gd name="connsiteX0" fmla="*/ 0 w 8323604"/>
                  <a:gd name="connsiteY0" fmla="*/ 1976834 h 3045507"/>
                  <a:gd name="connsiteX1" fmla="*/ 76913 w 8323604"/>
                  <a:gd name="connsiteY1" fmla="*/ 1660640 h 3045507"/>
                  <a:gd name="connsiteX2" fmla="*/ 230737 w 8323604"/>
                  <a:gd name="connsiteY2" fmla="*/ 1241896 h 3045507"/>
                  <a:gd name="connsiteX3" fmla="*/ 487111 w 8323604"/>
                  <a:gd name="connsiteY3" fmla="*/ 558233 h 3045507"/>
                  <a:gd name="connsiteX4" fmla="*/ 837488 w 8323604"/>
                  <a:gd name="connsiteY4" fmla="*/ 88214 h 3045507"/>
                  <a:gd name="connsiteX5" fmla="*/ 1204957 w 8323604"/>
                  <a:gd name="connsiteY5" fmla="*/ 2756 h 3045507"/>
                  <a:gd name="connsiteX6" fmla="*/ 1410057 w 8323604"/>
                  <a:gd name="connsiteY6" fmla="*/ 130943 h 3045507"/>
                  <a:gd name="connsiteX7" fmla="*/ 1615156 w 8323604"/>
                  <a:gd name="connsiteY7" fmla="*/ 395862 h 3045507"/>
                  <a:gd name="connsiteX8" fmla="*/ 1794617 w 8323604"/>
                  <a:gd name="connsiteY8" fmla="*/ 831698 h 3045507"/>
                  <a:gd name="connsiteX9" fmla="*/ 1956987 w 8323604"/>
                  <a:gd name="connsiteY9" fmla="*/ 1481178 h 3045507"/>
                  <a:gd name="connsiteX10" fmla="*/ 2068083 w 8323604"/>
                  <a:gd name="connsiteY10" fmla="*/ 1959743 h 3045507"/>
                  <a:gd name="connsiteX11" fmla="*/ 2298819 w 8323604"/>
                  <a:gd name="connsiteY11" fmla="*/ 2660498 h 3045507"/>
                  <a:gd name="connsiteX12" fmla="*/ 2546647 w 8323604"/>
                  <a:gd name="connsiteY12" fmla="*/ 2968147 h 3045507"/>
                  <a:gd name="connsiteX13" fmla="*/ 2777384 w 8323604"/>
                  <a:gd name="connsiteY13" fmla="*/ 3027967 h 3045507"/>
                  <a:gd name="connsiteX14" fmla="*/ 3033757 w 8323604"/>
                  <a:gd name="connsiteY14" fmla="*/ 2711773 h 3045507"/>
                  <a:gd name="connsiteX15" fmla="*/ 3392681 w 8323604"/>
                  <a:gd name="connsiteY15" fmla="*/ 2019563 h 3045507"/>
                  <a:gd name="connsiteX16" fmla="*/ 3666146 w 8323604"/>
                  <a:gd name="connsiteY16" fmla="*/ 1720461 h 3045507"/>
                  <a:gd name="connsiteX17" fmla="*/ 3990886 w 8323604"/>
                  <a:gd name="connsiteY17" fmla="*/ 1763190 h 3045507"/>
                  <a:gd name="connsiteX18" fmla="*/ 4358356 w 8323604"/>
                  <a:gd name="connsiteY18" fmla="*/ 2335758 h 3045507"/>
                  <a:gd name="connsiteX19" fmla="*/ 4725825 w 8323604"/>
                  <a:gd name="connsiteY19" fmla="*/ 2592132 h 3045507"/>
                  <a:gd name="connsiteX20" fmla="*/ 5221481 w 8323604"/>
                  <a:gd name="connsiteY20" fmla="*/ 2369941 h 3045507"/>
                  <a:gd name="connsiteX21" fmla="*/ 5469309 w 8323604"/>
                  <a:gd name="connsiteY21" fmla="*/ 2087930 h 3045507"/>
                  <a:gd name="connsiteX22" fmla="*/ 5862415 w 8323604"/>
                  <a:gd name="connsiteY22" fmla="*/ 1865739 h 3045507"/>
                  <a:gd name="connsiteX23" fmla="*/ 6323888 w 8323604"/>
                  <a:gd name="connsiteY23" fmla="*/ 1840102 h 3045507"/>
                  <a:gd name="connsiteX24" fmla="*/ 6793907 w 8323604"/>
                  <a:gd name="connsiteY24" fmla="*/ 2002472 h 3045507"/>
                  <a:gd name="connsiteX25" fmla="*/ 7058827 w 8323604"/>
                  <a:gd name="connsiteY25" fmla="*/ 2028109 h 3045507"/>
                  <a:gd name="connsiteX26" fmla="*/ 7357929 w 8323604"/>
                  <a:gd name="connsiteY26" fmla="*/ 1985380 h 3045507"/>
                  <a:gd name="connsiteX27" fmla="*/ 7802311 w 8323604"/>
                  <a:gd name="connsiteY27" fmla="*/ 1993926 h 3045507"/>
                  <a:gd name="connsiteX28" fmla="*/ 8323604 w 8323604"/>
                  <a:gd name="connsiteY28" fmla="*/ 1976834 h 3045507"/>
                  <a:gd name="connsiteX0" fmla="*/ 0 w 8323604"/>
                  <a:gd name="connsiteY0" fmla="*/ 1977407 h 3046080"/>
                  <a:gd name="connsiteX1" fmla="*/ 76913 w 8323604"/>
                  <a:gd name="connsiteY1" fmla="*/ 1661213 h 3046080"/>
                  <a:gd name="connsiteX2" fmla="*/ 230737 w 8323604"/>
                  <a:gd name="connsiteY2" fmla="*/ 1242469 h 3046080"/>
                  <a:gd name="connsiteX3" fmla="*/ 487111 w 8323604"/>
                  <a:gd name="connsiteY3" fmla="*/ 558806 h 3046080"/>
                  <a:gd name="connsiteX4" fmla="*/ 837488 w 8323604"/>
                  <a:gd name="connsiteY4" fmla="*/ 88787 h 3046080"/>
                  <a:gd name="connsiteX5" fmla="*/ 1204957 w 8323604"/>
                  <a:gd name="connsiteY5" fmla="*/ 3329 h 3046080"/>
                  <a:gd name="connsiteX6" fmla="*/ 1427149 w 8323604"/>
                  <a:gd name="connsiteY6" fmla="*/ 140062 h 3046080"/>
                  <a:gd name="connsiteX7" fmla="*/ 1615156 w 8323604"/>
                  <a:gd name="connsiteY7" fmla="*/ 396435 h 3046080"/>
                  <a:gd name="connsiteX8" fmla="*/ 1794617 w 8323604"/>
                  <a:gd name="connsiteY8" fmla="*/ 832271 h 3046080"/>
                  <a:gd name="connsiteX9" fmla="*/ 1956987 w 8323604"/>
                  <a:gd name="connsiteY9" fmla="*/ 1481751 h 3046080"/>
                  <a:gd name="connsiteX10" fmla="*/ 2068083 w 8323604"/>
                  <a:gd name="connsiteY10" fmla="*/ 1960316 h 3046080"/>
                  <a:gd name="connsiteX11" fmla="*/ 2298819 w 8323604"/>
                  <a:gd name="connsiteY11" fmla="*/ 2661071 h 3046080"/>
                  <a:gd name="connsiteX12" fmla="*/ 2546647 w 8323604"/>
                  <a:gd name="connsiteY12" fmla="*/ 2968720 h 3046080"/>
                  <a:gd name="connsiteX13" fmla="*/ 2777384 w 8323604"/>
                  <a:gd name="connsiteY13" fmla="*/ 3028540 h 3046080"/>
                  <a:gd name="connsiteX14" fmla="*/ 3033757 w 8323604"/>
                  <a:gd name="connsiteY14" fmla="*/ 2712346 h 3046080"/>
                  <a:gd name="connsiteX15" fmla="*/ 3392681 w 8323604"/>
                  <a:gd name="connsiteY15" fmla="*/ 2020136 h 3046080"/>
                  <a:gd name="connsiteX16" fmla="*/ 3666146 w 8323604"/>
                  <a:gd name="connsiteY16" fmla="*/ 1721034 h 3046080"/>
                  <a:gd name="connsiteX17" fmla="*/ 3990886 w 8323604"/>
                  <a:gd name="connsiteY17" fmla="*/ 1763763 h 3046080"/>
                  <a:gd name="connsiteX18" fmla="*/ 4358356 w 8323604"/>
                  <a:gd name="connsiteY18" fmla="*/ 2336331 h 3046080"/>
                  <a:gd name="connsiteX19" fmla="*/ 4725825 w 8323604"/>
                  <a:gd name="connsiteY19" fmla="*/ 2592705 h 3046080"/>
                  <a:gd name="connsiteX20" fmla="*/ 5221481 w 8323604"/>
                  <a:gd name="connsiteY20" fmla="*/ 2370514 h 3046080"/>
                  <a:gd name="connsiteX21" fmla="*/ 5469309 w 8323604"/>
                  <a:gd name="connsiteY21" fmla="*/ 2088503 h 3046080"/>
                  <a:gd name="connsiteX22" fmla="*/ 5862415 w 8323604"/>
                  <a:gd name="connsiteY22" fmla="*/ 1866312 h 3046080"/>
                  <a:gd name="connsiteX23" fmla="*/ 6323888 w 8323604"/>
                  <a:gd name="connsiteY23" fmla="*/ 1840675 h 3046080"/>
                  <a:gd name="connsiteX24" fmla="*/ 6793907 w 8323604"/>
                  <a:gd name="connsiteY24" fmla="*/ 2003045 h 3046080"/>
                  <a:gd name="connsiteX25" fmla="*/ 7058827 w 8323604"/>
                  <a:gd name="connsiteY25" fmla="*/ 2028682 h 3046080"/>
                  <a:gd name="connsiteX26" fmla="*/ 7357929 w 8323604"/>
                  <a:gd name="connsiteY26" fmla="*/ 1985953 h 3046080"/>
                  <a:gd name="connsiteX27" fmla="*/ 7802311 w 8323604"/>
                  <a:gd name="connsiteY27" fmla="*/ 1994499 h 3046080"/>
                  <a:gd name="connsiteX28" fmla="*/ 8323604 w 8323604"/>
                  <a:gd name="connsiteY28" fmla="*/ 1977407 h 3046080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30737 w 8323604"/>
                  <a:gd name="connsiteY2" fmla="*/ 1243634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85174 w 8323604"/>
                  <a:gd name="connsiteY10" fmla="*/ 1944390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469309 w 8323604"/>
                  <a:gd name="connsiteY21" fmla="*/ 2089668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1978572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615156 w 8323604"/>
                  <a:gd name="connsiteY7" fmla="*/ 398784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598065 w 8323604"/>
                  <a:gd name="connsiteY7" fmla="*/ 424421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8323604" h="3068853">
                    <a:moveTo>
                      <a:pt x="0" y="1979756"/>
                    </a:moveTo>
                    <a:cubicBezTo>
                      <a:pt x="19228" y="1882904"/>
                      <a:pt x="41306" y="1788900"/>
                      <a:pt x="76913" y="1663562"/>
                    </a:cubicBezTo>
                    <a:cubicBezTo>
                      <a:pt x="112520" y="1538224"/>
                      <a:pt x="145279" y="1411461"/>
                      <a:pt x="213645" y="1227727"/>
                    </a:cubicBezTo>
                    <a:cubicBezTo>
                      <a:pt x="282011" y="1043992"/>
                      <a:pt x="383137" y="750587"/>
                      <a:pt x="487111" y="561155"/>
                    </a:cubicBezTo>
                    <a:cubicBezTo>
                      <a:pt x="591085" y="371723"/>
                      <a:pt x="717847" y="183715"/>
                      <a:pt x="837488" y="91136"/>
                    </a:cubicBezTo>
                    <a:cubicBezTo>
                      <a:pt x="957129" y="-1443"/>
                      <a:pt x="1103832" y="-8565"/>
                      <a:pt x="1204957" y="5678"/>
                    </a:cubicBezTo>
                    <a:cubicBezTo>
                      <a:pt x="1306082" y="19921"/>
                      <a:pt x="1378722" y="106804"/>
                      <a:pt x="1444240" y="176594"/>
                    </a:cubicBezTo>
                    <a:cubicBezTo>
                      <a:pt x="1509758" y="246384"/>
                      <a:pt x="1543942" y="314750"/>
                      <a:pt x="1598065" y="424421"/>
                    </a:cubicBezTo>
                    <a:cubicBezTo>
                      <a:pt x="1652188" y="534092"/>
                      <a:pt x="1709160" y="658007"/>
                      <a:pt x="1768980" y="834620"/>
                    </a:cubicBezTo>
                    <a:cubicBezTo>
                      <a:pt x="1828800" y="1011233"/>
                      <a:pt x="1904288" y="1298941"/>
                      <a:pt x="1956987" y="1484100"/>
                    </a:cubicBezTo>
                    <a:cubicBezTo>
                      <a:pt x="2009686" y="1669259"/>
                      <a:pt x="2028202" y="1749021"/>
                      <a:pt x="2085174" y="1945574"/>
                    </a:cubicBezTo>
                    <a:cubicBezTo>
                      <a:pt x="2142146" y="2142127"/>
                      <a:pt x="2223331" y="2483959"/>
                      <a:pt x="2298819" y="2663420"/>
                    </a:cubicBezTo>
                    <a:cubicBezTo>
                      <a:pt x="2374307" y="2842881"/>
                      <a:pt x="2458341" y="2961098"/>
                      <a:pt x="2538102" y="3022343"/>
                    </a:cubicBezTo>
                    <a:cubicBezTo>
                      <a:pt x="2617863" y="3083588"/>
                      <a:pt x="2694775" y="3082164"/>
                      <a:pt x="2777384" y="3030889"/>
                    </a:cubicBezTo>
                    <a:cubicBezTo>
                      <a:pt x="2859993" y="2979614"/>
                      <a:pt x="2931208" y="2882762"/>
                      <a:pt x="3033757" y="2714695"/>
                    </a:cubicBezTo>
                    <a:cubicBezTo>
                      <a:pt x="3136306" y="2546628"/>
                      <a:pt x="3287283" y="2187704"/>
                      <a:pt x="3392681" y="2022485"/>
                    </a:cubicBezTo>
                    <a:cubicBezTo>
                      <a:pt x="3498079" y="1857266"/>
                      <a:pt x="3566445" y="1766112"/>
                      <a:pt x="3666146" y="1723383"/>
                    </a:cubicBezTo>
                    <a:cubicBezTo>
                      <a:pt x="3765847" y="1680654"/>
                      <a:pt x="3875518" y="1663563"/>
                      <a:pt x="3990886" y="1766112"/>
                    </a:cubicBezTo>
                    <a:cubicBezTo>
                      <a:pt x="4106254" y="1868661"/>
                      <a:pt x="4235866" y="2200523"/>
                      <a:pt x="4358356" y="2338680"/>
                    </a:cubicBezTo>
                    <a:cubicBezTo>
                      <a:pt x="4480846" y="2476837"/>
                      <a:pt x="4581971" y="2589357"/>
                      <a:pt x="4725825" y="2595054"/>
                    </a:cubicBezTo>
                    <a:cubicBezTo>
                      <a:pt x="4869679" y="2600751"/>
                      <a:pt x="5081900" y="2448351"/>
                      <a:pt x="5221481" y="2372863"/>
                    </a:cubicBezTo>
                    <a:cubicBezTo>
                      <a:pt x="5361062" y="2297375"/>
                      <a:pt x="5445096" y="2224736"/>
                      <a:pt x="5563313" y="2142127"/>
                    </a:cubicBezTo>
                    <a:cubicBezTo>
                      <a:pt x="5681530" y="2059518"/>
                      <a:pt x="5804019" y="1927057"/>
                      <a:pt x="5930781" y="1877207"/>
                    </a:cubicBezTo>
                    <a:cubicBezTo>
                      <a:pt x="6057543" y="1827357"/>
                      <a:pt x="6180034" y="1821660"/>
                      <a:pt x="6323888" y="1843024"/>
                    </a:cubicBezTo>
                    <a:cubicBezTo>
                      <a:pt x="6467742" y="1864388"/>
                      <a:pt x="6671417" y="1982605"/>
                      <a:pt x="6793907" y="2005394"/>
                    </a:cubicBezTo>
                    <a:cubicBezTo>
                      <a:pt x="6916397" y="2028183"/>
                      <a:pt x="6964823" y="1982605"/>
                      <a:pt x="7058827" y="1979756"/>
                    </a:cubicBezTo>
                    <a:lnTo>
                      <a:pt x="7357929" y="1988302"/>
                    </a:lnTo>
                    <a:cubicBezTo>
                      <a:pt x="7481843" y="1991151"/>
                      <a:pt x="7641365" y="1998272"/>
                      <a:pt x="7802311" y="1996848"/>
                    </a:cubicBezTo>
                    <a:cubicBezTo>
                      <a:pt x="7963257" y="1995424"/>
                      <a:pt x="8231025" y="1981180"/>
                      <a:pt x="8323604" y="1979756"/>
                    </a:cubicBezTo>
                  </a:path>
                </a:pathLst>
              </a:custGeom>
              <a:ln w="28575">
                <a:solidFill>
                  <a:srgbClr val="080808">
                    <a:alpha val="86000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276DA03E-182F-4403-43BF-28F15F12C5FB}"/>
                  </a:ext>
                </a:extLst>
              </p:cNvPr>
              <p:cNvSpPr/>
              <p:nvPr/>
            </p:nvSpPr>
            <p:spPr>
              <a:xfrm>
                <a:off x="1329261" y="844227"/>
                <a:ext cx="8323604" cy="2369233"/>
              </a:xfrm>
              <a:custGeom>
                <a:avLst/>
                <a:gdLst>
                  <a:gd name="connsiteX0" fmla="*/ 0 w 8323604"/>
                  <a:gd name="connsiteY0" fmla="*/ 1976834 h 3037010"/>
                  <a:gd name="connsiteX1" fmla="*/ 76913 w 8323604"/>
                  <a:gd name="connsiteY1" fmla="*/ 1660640 h 3037010"/>
                  <a:gd name="connsiteX2" fmla="*/ 230737 w 8323604"/>
                  <a:gd name="connsiteY2" fmla="*/ 1241896 h 3037010"/>
                  <a:gd name="connsiteX3" fmla="*/ 487111 w 8323604"/>
                  <a:gd name="connsiteY3" fmla="*/ 558233 h 3037010"/>
                  <a:gd name="connsiteX4" fmla="*/ 837488 w 8323604"/>
                  <a:gd name="connsiteY4" fmla="*/ 88214 h 3037010"/>
                  <a:gd name="connsiteX5" fmla="*/ 1204957 w 8323604"/>
                  <a:gd name="connsiteY5" fmla="*/ 2756 h 3037010"/>
                  <a:gd name="connsiteX6" fmla="*/ 1410057 w 8323604"/>
                  <a:gd name="connsiteY6" fmla="*/ 130943 h 3037010"/>
                  <a:gd name="connsiteX7" fmla="*/ 1615156 w 8323604"/>
                  <a:gd name="connsiteY7" fmla="*/ 395862 h 3037010"/>
                  <a:gd name="connsiteX8" fmla="*/ 1794617 w 8323604"/>
                  <a:gd name="connsiteY8" fmla="*/ 831698 h 3037010"/>
                  <a:gd name="connsiteX9" fmla="*/ 1956987 w 8323604"/>
                  <a:gd name="connsiteY9" fmla="*/ 1481178 h 3037010"/>
                  <a:gd name="connsiteX10" fmla="*/ 2068083 w 8323604"/>
                  <a:gd name="connsiteY10" fmla="*/ 1959743 h 3037010"/>
                  <a:gd name="connsiteX11" fmla="*/ 2298819 w 8323604"/>
                  <a:gd name="connsiteY11" fmla="*/ 2660498 h 3037010"/>
                  <a:gd name="connsiteX12" fmla="*/ 2478281 w 8323604"/>
                  <a:gd name="connsiteY12" fmla="*/ 2925418 h 3037010"/>
                  <a:gd name="connsiteX13" fmla="*/ 2777384 w 8323604"/>
                  <a:gd name="connsiteY13" fmla="*/ 3027967 h 3037010"/>
                  <a:gd name="connsiteX14" fmla="*/ 3033757 w 8323604"/>
                  <a:gd name="connsiteY14" fmla="*/ 2711773 h 3037010"/>
                  <a:gd name="connsiteX15" fmla="*/ 3392681 w 8323604"/>
                  <a:gd name="connsiteY15" fmla="*/ 2019563 h 3037010"/>
                  <a:gd name="connsiteX16" fmla="*/ 3666146 w 8323604"/>
                  <a:gd name="connsiteY16" fmla="*/ 1720461 h 3037010"/>
                  <a:gd name="connsiteX17" fmla="*/ 3990886 w 8323604"/>
                  <a:gd name="connsiteY17" fmla="*/ 1763190 h 3037010"/>
                  <a:gd name="connsiteX18" fmla="*/ 4358356 w 8323604"/>
                  <a:gd name="connsiteY18" fmla="*/ 2335758 h 3037010"/>
                  <a:gd name="connsiteX19" fmla="*/ 4725825 w 8323604"/>
                  <a:gd name="connsiteY19" fmla="*/ 2592132 h 3037010"/>
                  <a:gd name="connsiteX20" fmla="*/ 5221481 w 8323604"/>
                  <a:gd name="connsiteY20" fmla="*/ 2369941 h 3037010"/>
                  <a:gd name="connsiteX21" fmla="*/ 5469309 w 8323604"/>
                  <a:gd name="connsiteY21" fmla="*/ 2087930 h 3037010"/>
                  <a:gd name="connsiteX22" fmla="*/ 5862415 w 8323604"/>
                  <a:gd name="connsiteY22" fmla="*/ 1865739 h 3037010"/>
                  <a:gd name="connsiteX23" fmla="*/ 6323888 w 8323604"/>
                  <a:gd name="connsiteY23" fmla="*/ 1840102 h 3037010"/>
                  <a:gd name="connsiteX24" fmla="*/ 6793907 w 8323604"/>
                  <a:gd name="connsiteY24" fmla="*/ 2002472 h 3037010"/>
                  <a:gd name="connsiteX25" fmla="*/ 7058827 w 8323604"/>
                  <a:gd name="connsiteY25" fmla="*/ 2028109 h 3037010"/>
                  <a:gd name="connsiteX26" fmla="*/ 7357929 w 8323604"/>
                  <a:gd name="connsiteY26" fmla="*/ 1985380 h 3037010"/>
                  <a:gd name="connsiteX27" fmla="*/ 7802311 w 8323604"/>
                  <a:gd name="connsiteY27" fmla="*/ 1993926 h 3037010"/>
                  <a:gd name="connsiteX28" fmla="*/ 8323604 w 8323604"/>
                  <a:gd name="connsiteY28" fmla="*/ 1976834 h 3037010"/>
                  <a:gd name="connsiteX0" fmla="*/ 0 w 8323604"/>
                  <a:gd name="connsiteY0" fmla="*/ 1976834 h 3045507"/>
                  <a:gd name="connsiteX1" fmla="*/ 76913 w 8323604"/>
                  <a:gd name="connsiteY1" fmla="*/ 1660640 h 3045507"/>
                  <a:gd name="connsiteX2" fmla="*/ 230737 w 8323604"/>
                  <a:gd name="connsiteY2" fmla="*/ 1241896 h 3045507"/>
                  <a:gd name="connsiteX3" fmla="*/ 487111 w 8323604"/>
                  <a:gd name="connsiteY3" fmla="*/ 558233 h 3045507"/>
                  <a:gd name="connsiteX4" fmla="*/ 837488 w 8323604"/>
                  <a:gd name="connsiteY4" fmla="*/ 88214 h 3045507"/>
                  <a:gd name="connsiteX5" fmla="*/ 1204957 w 8323604"/>
                  <a:gd name="connsiteY5" fmla="*/ 2756 h 3045507"/>
                  <a:gd name="connsiteX6" fmla="*/ 1410057 w 8323604"/>
                  <a:gd name="connsiteY6" fmla="*/ 130943 h 3045507"/>
                  <a:gd name="connsiteX7" fmla="*/ 1615156 w 8323604"/>
                  <a:gd name="connsiteY7" fmla="*/ 395862 h 3045507"/>
                  <a:gd name="connsiteX8" fmla="*/ 1794617 w 8323604"/>
                  <a:gd name="connsiteY8" fmla="*/ 831698 h 3045507"/>
                  <a:gd name="connsiteX9" fmla="*/ 1956987 w 8323604"/>
                  <a:gd name="connsiteY9" fmla="*/ 1481178 h 3045507"/>
                  <a:gd name="connsiteX10" fmla="*/ 2068083 w 8323604"/>
                  <a:gd name="connsiteY10" fmla="*/ 1959743 h 3045507"/>
                  <a:gd name="connsiteX11" fmla="*/ 2298819 w 8323604"/>
                  <a:gd name="connsiteY11" fmla="*/ 2660498 h 3045507"/>
                  <a:gd name="connsiteX12" fmla="*/ 2546647 w 8323604"/>
                  <a:gd name="connsiteY12" fmla="*/ 2968147 h 3045507"/>
                  <a:gd name="connsiteX13" fmla="*/ 2777384 w 8323604"/>
                  <a:gd name="connsiteY13" fmla="*/ 3027967 h 3045507"/>
                  <a:gd name="connsiteX14" fmla="*/ 3033757 w 8323604"/>
                  <a:gd name="connsiteY14" fmla="*/ 2711773 h 3045507"/>
                  <a:gd name="connsiteX15" fmla="*/ 3392681 w 8323604"/>
                  <a:gd name="connsiteY15" fmla="*/ 2019563 h 3045507"/>
                  <a:gd name="connsiteX16" fmla="*/ 3666146 w 8323604"/>
                  <a:gd name="connsiteY16" fmla="*/ 1720461 h 3045507"/>
                  <a:gd name="connsiteX17" fmla="*/ 3990886 w 8323604"/>
                  <a:gd name="connsiteY17" fmla="*/ 1763190 h 3045507"/>
                  <a:gd name="connsiteX18" fmla="*/ 4358356 w 8323604"/>
                  <a:gd name="connsiteY18" fmla="*/ 2335758 h 3045507"/>
                  <a:gd name="connsiteX19" fmla="*/ 4725825 w 8323604"/>
                  <a:gd name="connsiteY19" fmla="*/ 2592132 h 3045507"/>
                  <a:gd name="connsiteX20" fmla="*/ 5221481 w 8323604"/>
                  <a:gd name="connsiteY20" fmla="*/ 2369941 h 3045507"/>
                  <a:gd name="connsiteX21" fmla="*/ 5469309 w 8323604"/>
                  <a:gd name="connsiteY21" fmla="*/ 2087930 h 3045507"/>
                  <a:gd name="connsiteX22" fmla="*/ 5862415 w 8323604"/>
                  <a:gd name="connsiteY22" fmla="*/ 1865739 h 3045507"/>
                  <a:gd name="connsiteX23" fmla="*/ 6323888 w 8323604"/>
                  <a:gd name="connsiteY23" fmla="*/ 1840102 h 3045507"/>
                  <a:gd name="connsiteX24" fmla="*/ 6793907 w 8323604"/>
                  <a:gd name="connsiteY24" fmla="*/ 2002472 h 3045507"/>
                  <a:gd name="connsiteX25" fmla="*/ 7058827 w 8323604"/>
                  <a:gd name="connsiteY25" fmla="*/ 2028109 h 3045507"/>
                  <a:gd name="connsiteX26" fmla="*/ 7357929 w 8323604"/>
                  <a:gd name="connsiteY26" fmla="*/ 1985380 h 3045507"/>
                  <a:gd name="connsiteX27" fmla="*/ 7802311 w 8323604"/>
                  <a:gd name="connsiteY27" fmla="*/ 1993926 h 3045507"/>
                  <a:gd name="connsiteX28" fmla="*/ 8323604 w 8323604"/>
                  <a:gd name="connsiteY28" fmla="*/ 1976834 h 3045507"/>
                  <a:gd name="connsiteX0" fmla="*/ 0 w 8323604"/>
                  <a:gd name="connsiteY0" fmla="*/ 1977407 h 3046080"/>
                  <a:gd name="connsiteX1" fmla="*/ 76913 w 8323604"/>
                  <a:gd name="connsiteY1" fmla="*/ 1661213 h 3046080"/>
                  <a:gd name="connsiteX2" fmla="*/ 230737 w 8323604"/>
                  <a:gd name="connsiteY2" fmla="*/ 1242469 h 3046080"/>
                  <a:gd name="connsiteX3" fmla="*/ 487111 w 8323604"/>
                  <a:gd name="connsiteY3" fmla="*/ 558806 h 3046080"/>
                  <a:gd name="connsiteX4" fmla="*/ 837488 w 8323604"/>
                  <a:gd name="connsiteY4" fmla="*/ 88787 h 3046080"/>
                  <a:gd name="connsiteX5" fmla="*/ 1204957 w 8323604"/>
                  <a:gd name="connsiteY5" fmla="*/ 3329 h 3046080"/>
                  <a:gd name="connsiteX6" fmla="*/ 1427149 w 8323604"/>
                  <a:gd name="connsiteY6" fmla="*/ 140062 h 3046080"/>
                  <a:gd name="connsiteX7" fmla="*/ 1615156 w 8323604"/>
                  <a:gd name="connsiteY7" fmla="*/ 396435 h 3046080"/>
                  <a:gd name="connsiteX8" fmla="*/ 1794617 w 8323604"/>
                  <a:gd name="connsiteY8" fmla="*/ 832271 h 3046080"/>
                  <a:gd name="connsiteX9" fmla="*/ 1956987 w 8323604"/>
                  <a:gd name="connsiteY9" fmla="*/ 1481751 h 3046080"/>
                  <a:gd name="connsiteX10" fmla="*/ 2068083 w 8323604"/>
                  <a:gd name="connsiteY10" fmla="*/ 1960316 h 3046080"/>
                  <a:gd name="connsiteX11" fmla="*/ 2298819 w 8323604"/>
                  <a:gd name="connsiteY11" fmla="*/ 2661071 h 3046080"/>
                  <a:gd name="connsiteX12" fmla="*/ 2546647 w 8323604"/>
                  <a:gd name="connsiteY12" fmla="*/ 2968720 h 3046080"/>
                  <a:gd name="connsiteX13" fmla="*/ 2777384 w 8323604"/>
                  <a:gd name="connsiteY13" fmla="*/ 3028540 h 3046080"/>
                  <a:gd name="connsiteX14" fmla="*/ 3033757 w 8323604"/>
                  <a:gd name="connsiteY14" fmla="*/ 2712346 h 3046080"/>
                  <a:gd name="connsiteX15" fmla="*/ 3392681 w 8323604"/>
                  <a:gd name="connsiteY15" fmla="*/ 2020136 h 3046080"/>
                  <a:gd name="connsiteX16" fmla="*/ 3666146 w 8323604"/>
                  <a:gd name="connsiteY16" fmla="*/ 1721034 h 3046080"/>
                  <a:gd name="connsiteX17" fmla="*/ 3990886 w 8323604"/>
                  <a:gd name="connsiteY17" fmla="*/ 1763763 h 3046080"/>
                  <a:gd name="connsiteX18" fmla="*/ 4358356 w 8323604"/>
                  <a:gd name="connsiteY18" fmla="*/ 2336331 h 3046080"/>
                  <a:gd name="connsiteX19" fmla="*/ 4725825 w 8323604"/>
                  <a:gd name="connsiteY19" fmla="*/ 2592705 h 3046080"/>
                  <a:gd name="connsiteX20" fmla="*/ 5221481 w 8323604"/>
                  <a:gd name="connsiteY20" fmla="*/ 2370514 h 3046080"/>
                  <a:gd name="connsiteX21" fmla="*/ 5469309 w 8323604"/>
                  <a:gd name="connsiteY21" fmla="*/ 2088503 h 3046080"/>
                  <a:gd name="connsiteX22" fmla="*/ 5862415 w 8323604"/>
                  <a:gd name="connsiteY22" fmla="*/ 1866312 h 3046080"/>
                  <a:gd name="connsiteX23" fmla="*/ 6323888 w 8323604"/>
                  <a:gd name="connsiteY23" fmla="*/ 1840675 h 3046080"/>
                  <a:gd name="connsiteX24" fmla="*/ 6793907 w 8323604"/>
                  <a:gd name="connsiteY24" fmla="*/ 2003045 h 3046080"/>
                  <a:gd name="connsiteX25" fmla="*/ 7058827 w 8323604"/>
                  <a:gd name="connsiteY25" fmla="*/ 2028682 h 3046080"/>
                  <a:gd name="connsiteX26" fmla="*/ 7357929 w 8323604"/>
                  <a:gd name="connsiteY26" fmla="*/ 1985953 h 3046080"/>
                  <a:gd name="connsiteX27" fmla="*/ 7802311 w 8323604"/>
                  <a:gd name="connsiteY27" fmla="*/ 1994499 h 3046080"/>
                  <a:gd name="connsiteX28" fmla="*/ 8323604 w 8323604"/>
                  <a:gd name="connsiteY28" fmla="*/ 1977407 h 3046080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30737 w 8323604"/>
                  <a:gd name="connsiteY2" fmla="*/ 1243634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85174 w 8323604"/>
                  <a:gd name="connsiteY10" fmla="*/ 1944390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469309 w 8323604"/>
                  <a:gd name="connsiteY21" fmla="*/ 2089668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1978572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615156 w 8323604"/>
                  <a:gd name="connsiteY7" fmla="*/ 398784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598065 w 8323604"/>
                  <a:gd name="connsiteY7" fmla="*/ 424421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8323604" h="3068853">
                    <a:moveTo>
                      <a:pt x="0" y="1979756"/>
                    </a:moveTo>
                    <a:cubicBezTo>
                      <a:pt x="19228" y="1882904"/>
                      <a:pt x="41306" y="1788900"/>
                      <a:pt x="76913" y="1663562"/>
                    </a:cubicBezTo>
                    <a:cubicBezTo>
                      <a:pt x="112520" y="1538224"/>
                      <a:pt x="145279" y="1411461"/>
                      <a:pt x="213645" y="1227727"/>
                    </a:cubicBezTo>
                    <a:cubicBezTo>
                      <a:pt x="282011" y="1043992"/>
                      <a:pt x="383137" y="750587"/>
                      <a:pt x="487111" y="561155"/>
                    </a:cubicBezTo>
                    <a:cubicBezTo>
                      <a:pt x="591085" y="371723"/>
                      <a:pt x="717847" y="183715"/>
                      <a:pt x="837488" y="91136"/>
                    </a:cubicBezTo>
                    <a:cubicBezTo>
                      <a:pt x="957129" y="-1443"/>
                      <a:pt x="1103832" y="-8565"/>
                      <a:pt x="1204957" y="5678"/>
                    </a:cubicBezTo>
                    <a:cubicBezTo>
                      <a:pt x="1306082" y="19921"/>
                      <a:pt x="1378722" y="106804"/>
                      <a:pt x="1444240" y="176594"/>
                    </a:cubicBezTo>
                    <a:cubicBezTo>
                      <a:pt x="1509758" y="246384"/>
                      <a:pt x="1543942" y="314750"/>
                      <a:pt x="1598065" y="424421"/>
                    </a:cubicBezTo>
                    <a:cubicBezTo>
                      <a:pt x="1652188" y="534092"/>
                      <a:pt x="1709160" y="658007"/>
                      <a:pt x="1768980" y="834620"/>
                    </a:cubicBezTo>
                    <a:cubicBezTo>
                      <a:pt x="1828800" y="1011233"/>
                      <a:pt x="1904288" y="1298941"/>
                      <a:pt x="1956987" y="1484100"/>
                    </a:cubicBezTo>
                    <a:cubicBezTo>
                      <a:pt x="2009686" y="1669259"/>
                      <a:pt x="2028202" y="1749021"/>
                      <a:pt x="2085174" y="1945574"/>
                    </a:cubicBezTo>
                    <a:cubicBezTo>
                      <a:pt x="2142146" y="2142127"/>
                      <a:pt x="2223331" y="2483959"/>
                      <a:pt x="2298819" y="2663420"/>
                    </a:cubicBezTo>
                    <a:cubicBezTo>
                      <a:pt x="2374307" y="2842881"/>
                      <a:pt x="2458341" y="2961098"/>
                      <a:pt x="2538102" y="3022343"/>
                    </a:cubicBezTo>
                    <a:cubicBezTo>
                      <a:pt x="2617863" y="3083588"/>
                      <a:pt x="2694775" y="3082164"/>
                      <a:pt x="2777384" y="3030889"/>
                    </a:cubicBezTo>
                    <a:cubicBezTo>
                      <a:pt x="2859993" y="2979614"/>
                      <a:pt x="2931208" y="2882762"/>
                      <a:pt x="3033757" y="2714695"/>
                    </a:cubicBezTo>
                    <a:cubicBezTo>
                      <a:pt x="3136306" y="2546628"/>
                      <a:pt x="3287283" y="2187704"/>
                      <a:pt x="3392681" y="2022485"/>
                    </a:cubicBezTo>
                    <a:cubicBezTo>
                      <a:pt x="3498079" y="1857266"/>
                      <a:pt x="3566445" y="1766112"/>
                      <a:pt x="3666146" y="1723383"/>
                    </a:cubicBezTo>
                    <a:cubicBezTo>
                      <a:pt x="3765847" y="1680654"/>
                      <a:pt x="3875518" y="1663563"/>
                      <a:pt x="3990886" y="1766112"/>
                    </a:cubicBezTo>
                    <a:cubicBezTo>
                      <a:pt x="4106254" y="1868661"/>
                      <a:pt x="4235866" y="2200523"/>
                      <a:pt x="4358356" y="2338680"/>
                    </a:cubicBezTo>
                    <a:cubicBezTo>
                      <a:pt x="4480846" y="2476837"/>
                      <a:pt x="4581971" y="2589357"/>
                      <a:pt x="4725825" y="2595054"/>
                    </a:cubicBezTo>
                    <a:cubicBezTo>
                      <a:pt x="4869679" y="2600751"/>
                      <a:pt x="5081900" y="2448351"/>
                      <a:pt x="5221481" y="2372863"/>
                    </a:cubicBezTo>
                    <a:cubicBezTo>
                      <a:pt x="5361062" y="2297375"/>
                      <a:pt x="5445096" y="2224736"/>
                      <a:pt x="5563313" y="2142127"/>
                    </a:cubicBezTo>
                    <a:cubicBezTo>
                      <a:pt x="5681530" y="2059518"/>
                      <a:pt x="5804019" y="1927057"/>
                      <a:pt x="5930781" y="1877207"/>
                    </a:cubicBezTo>
                    <a:cubicBezTo>
                      <a:pt x="6057543" y="1827357"/>
                      <a:pt x="6180034" y="1821660"/>
                      <a:pt x="6323888" y="1843024"/>
                    </a:cubicBezTo>
                    <a:cubicBezTo>
                      <a:pt x="6467742" y="1864388"/>
                      <a:pt x="6671417" y="1982605"/>
                      <a:pt x="6793907" y="2005394"/>
                    </a:cubicBezTo>
                    <a:cubicBezTo>
                      <a:pt x="6916397" y="2028183"/>
                      <a:pt x="6964823" y="1982605"/>
                      <a:pt x="7058827" y="1979756"/>
                    </a:cubicBezTo>
                    <a:lnTo>
                      <a:pt x="7357929" y="1988302"/>
                    </a:lnTo>
                    <a:cubicBezTo>
                      <a:pt x="7481843" y="1991151"/>
                      <a:pt x="7641365" y="1998272"/>
                      <a:pt x="7802311" y="1996848"/>
                    </a:cubicBezTo>
                    <a:cubicBezTo>
                      <a:pt x="7963257" y="1995424"/>
                      <a:pt x="8231025" y="1981180"/>
                      <a:pt x="8323604" y="1979756"/>
                    </a:cubicBezTo>
                  </a:path>
                </a:pathLst>
              </a:custGeom>
              <a:ln w="28575">
                <a:solidFill>
                  <a:srgbClr val="101010">
                    <a:alpha val="80000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EC8449DA-3784-7F5A-0619-881C9BE6184B}"/>
                  </a:ext>
                </a:extLst>
              </p:cNvPr>
              <p:cNvSpPr/>
              <p:nvPr/>
            </p:nvSpPr>
            <p:spPr>
              <a:xfrm>
                <a:off x="1329261" y="1208351"/>
                <a:ext cx="8323604" cy="1808124"/>
              </a:xfrm>
              <a:custGeom>
                <a:avLst/>
                <a:gdLst>
                  <a:gd name="connsiteX0" fmla="*/ 0 w 8323604"/>
                  <a:gd name="connsiteY0" fmla="*/ 1976834 h 3037010"/>
                  <a:gd name="connsiteX1" fmla="*/ 76913 w 8323604"/>
                  <a:gd name="connsiteY1" fmla="*/ 1660640 h 3037010"/>
                  <a:gd name="connsiteX2" fmla="*/ 230737 w 8323604"/>
                  <a:gd name="connsiteY2" fmla="*/ 1241896 h 3037010"/>
                  <a:gd name="connsiteX3" fmla="*/ 487111 w 8323604"/>
                  <a:gd name="connsiteY3" fmla="*/ 558233 h 3037010"/>
                  <a:gd name="connsiteX4" fmla="*/ 837488 w 8323604"/>
                  <a:gd name="connsiteY4" fmla="*/ 88214 h 3037010"/>
                  <a:gd name="connsiteX5" fmla="*/ 1204957 w 8323604"/>
                  <a:gd name="connsiteY5" fmla="*/ 2756 h 3037010"/>
                  <a:gd name="connsiteX6" fmla="*/ 1410057 w 8323604"/>
                  <a:gd name="connsiteY6" fmla="*/ 130943 h 3037010"/>
                  <a:gd name="connsiteX7" fmla="*/ 1615156 w 8323604"/>
                  <a:gd name="connsiteY7" fmla="*/ 395862 h 3037010"/>
                  <a:gd name="connsiteX8" fmla="*/ 1794617 w 8323604"/>
                  <a:gd name="connsiteY8" fmla="*/ 831698 h 3037010"/>
                  <a:gd name="connsiteX9" fmla="*/ 1956987 w 8323604"/>
                  <a:gd name="connsiteY9" fmla="*/ 1481178 h 3037010"/>
                  <a:gd name="connsiteX10" fmla="*/ 2068083 w 8323604"/>
                  <a:gd name="connsiteY10" fmla="*/ 1959743 h 3037010"/>
                  <a:gd name="connsiteX11" fmla="*/ 2298819 w 8323604"/>
                  <a:gd name="connsiteY11" fmla="*/ 2660498 h 3037010"/>
                  <a:gd name="connsiteX12" fmla="*/ 2478281 w 8323604"/>
                  <a:gd name="connsiteY12" fmla="*/ 2925418 h 3037010"/>
                  <a:gd name="connsiteX13" fmla="*/ 2777384 w 8323604"/>
                  <a:gd name="connsiteY13" fmla="*/ 3027967 h 3037010"/>
                  <a:gd name="connsiteX14" fmla="*/ 3033757 w 8323604"/>
                  <a:gd name="connsiteY14" fmla="*/ 2711773 h 3037010"/>
                  <a:gd name="connsiteX15" fmla="*/ 3392681 w 8323604"/>
                  <a:gd name="connsiteY15" fmla="*/ 2019563 h 3037010"/>
                  <a:gd name="connsiteX16" fmla="*/ 3666146 w 8323604"/>
                  <a:gd name="connsiteY16" fmla="*/ 1720461 h 3037010"/>
                  <a:gd name="connsiteX17" fmla="*/ 3990886 w 8323604"/>
                  <a:gd name="connsiteY17" fmla="*/ 1763190 h 3037010"/>
                  <a:gd name="connsiteX18" fmla="*/ 4358356 w 8323604"/>
                  <a:gd name="connsiteY18" fmla="*/ 2335758 h 3037010"/>
                  <a:gd name="connsiteX19" fmla="*/ 4725825 w 8323604"/>
                  <a:gd name="connsiteY19" fmla="*/ 2592132 h 3037010"/>
                  <a:gd name="connsiteX20" fmla="*/ 5221481 w 8323604"/>
                  <a:gd name="connsiteY20" fmla="*/ 2369941 h 3037010"/>
                  <a:gd name="connsiteX21" fmla="*/ 5469309 w 8323604"/>
                  <a:gd name="connsiteY21" fmla="*/ 2087930 h 3037010"/>
                  <a:gd name="connsiteX22" fmla="*/ 5862415 w 8323604"/>
                  <a:gd name="connsiteY22" fmla="*/ 1865739 h 3037010"/>
                  <a:gd name="connsiteX23" fmla="*/ 6323888 w 8323604"/>
                  <a:gd name="connsiteY23" fmla="*/ 1840102 h 3037010"/>
                  <a:gd name="connsiteX24" fmla="*/ 6793907 w 8323604"/>
                  <a:gd name="connsiteY24" fmla="*/ 2002472 h 3037010"/>
                  <a:gd name="connsiteX25" fmla="*/ 7058827 w 8323604"/>
                  <a:gd name="connsiteY25" fmla="*/ 2028109 h 3037010"/>
                  <a:gd name="connsiteX26" fmla="*/ 7357929 w 8323604"/>
                  <a:gd name="connsiteY26" fmla="*/ 1985380 h 3037010"/>
                  <a:gd name="connsiteX27" fmla="*/ 7802311 w 8323604"/>
                  <a:gd name="connsiteY27" fmla="*/ 1993926 h 3037010"/>
                  <a:gd name="connsiteX28" fmla="*/ 8323604 w 8323604"/>
                  <a:gd name="connsiteY28" fmla="*/ 1976834 h 3037010"/>
                  <a:gd name="connsiteX0" fmla="*/ 0 w 8323604"/>
                  <a:gd name="connsiteY0" fmla="*/ 1976834 h 3045507"/>
                  <a:gd name="connsiteX1" fmla="*/ 76913 w 8323604"/>
                  <a:gd name="connsiteY1" fmla="*/ 1660640 h 3045507"/>
                  <a:gd name="connsiteX2" fmla="*/ 230737 w 8323604"/>
                  <a:gd name="connsiteY2" fmla="*/ 1241896 h 3045507"/>
                  <a:gd name="connsiteX3" fmla="*/ 487111 w 8323604"/>
                  <a:gd name="connsiteY3" fmla="*/ 558233 h 3045507"/>
                  <a:gd name="connsiteX4" fmla="*/ 837488 w 8323604"/>
                  <a:gd name="connsiteY4" fmla="*/ 88214 h 3045507"/>
                  <a:gd name="connsiteX5" fmla="*/ 1204957 w 8323604"/>
                  <a:gd name="connsiteY5" fmla="*/ 2756 h 3045507"/>
                  <a:gd name="connsiteX6" fmla="*/ 1410057 w 8323604"/>
                  <a:gd name="connsiteY6" fmla="*/ 130943 h 3045507"/>
                  <a:gd name="connsiteX7" fmla="*/ 1615156 w 8323604"/>
                  <a:gd name="connsiteY7" fmla="*/ 395862 h 3045507"/>
                  <a:gd name="connsiteX8" fmla="*/ 1794617 w 8323604"/>
                  <a:gd name="connsiteY8" fmla="*/ 831698 h 3045507"/>
                  <a:gd name="connsiteX9" fmla="*/ 1956987 w 8323604"/>
                  <a:gd name="connsiteY9" fmla="*/ 1481178 h 3045507"/>
                  <a:gd name="connsiteX10" fmla="*/ 2068083 w 8323604"/>
                  <a:gd name="connsiteY10" fmla="*/ 1959743 h 3045507"/>
                  <a:gd name="connsiteX11" fmla="*/ 2298819 w 8323604"/>
                  <a:gd name="connsiteY11" fmla="*/ 2660498 h 3045507"/>
                  <a:gd name="connsiteX12" fmla="*/ 2546647 w 8323604"/>
                  <a:gd name="connsiteY12" fmla="*/ 2968147 h 3045507"/>
                  <a:gd name="connsiteX13" fmla="*/ 2777384 w 8323604"/>
                  <a:gd name="connsiteY13" fmla="*/ 3027967 h 3045507"/>
                  <a:gd name="connsiteX14" fmla="*/ 3033757 w 8323604"/>
                  <a:gd name="connsiteY14" fmla="*/ 2711773 h 3045507"/>
                  <a:gd name="connsiteX15" fmla="*/ 3392681 w 8323604"/>
                  <a:gd name="connsiteY15" fmla="*/ 2019563 h 3045507"/>
                  <a:gd name="connsiteX16" fmla="*/ 3666146 w 8323604"/>
                  <a:gd name="connsiteY16" fmla="*/ 1720461 h 3045507"/>
                  <a:gd name="connsiteX17" fmla="*/ 3990886 w 8323604"/>
                  <a:gd name="connsiteY17" fmla="*/ 1763190 h 3045507"/>
                  <a:gd name="connsiteX18" fmla="*/ 4358356 w 8323604"/>
                  <a:gd name="connsiteY18" fmla="*/ 2335758 h 3045507"/>
                  <a:gd name="connsiteX19" fmla="*/ 4725825 w 8323604"/>
                  <a:gd name="connsiteY19" fmla="*/ 2592132 h 3045507"/>
                  <a:gd name="connsiteX20" fmla="*/ 5221481 w 8323604"/>
                  <a:gd name="connsiteY20" fmla="*/ 2369941 h 3045507"/>
                  <a:gd name="connsiteX21" fmla="*/ 5469309 w 8323604"/>
                  <a:gd name="connsiteY21" fmla="*/ 2087930 h 3045507"/>
                  <a:gd name="connsiteX22" fmla="*/ 5862415 w 8323604"/>
                  <a:gd name="connsiteY22" fmla="*/ 1865739 h 3045507"/>
                  <a:gd name="connsiteX23" fmla="*/ 6323888 w 8323604"/>
                  <a:gd name="connsiteY23" fmla="*/ 1840102 h 3045507"/>
                  <a:gd name="connsiteX24" fmla="*/ 6793907 w 8323604"/>
                  <a:gd name="connsiteY24" fmla="*/ 2002472 h 3045507"/>
                  <a:gd name="connsiteX25" fmla="*/ 7058827 w 8323604"/>
                  <a:gd name="connsiteY25" fmla="*/ 2028109 h 3045507"/>
                  <a:gd name="connsiteX26" fmla="*/ 7357929 w 8323604"/>
                  <a:gd name="connsiteY26" fmla="*/ 1985380 h 3045507"/>
                  <a:gd name="connsiteX27" fmla="*/ 7802311 w 8323604"/>
                  <a:gd name="connsiteY27" fmla="*/ 1993926 h 3045507"/>
                  <a:gd name="connsiteX28" fmla="*/ 8323604 w 8323604"/>
                  <a:gd name="connsiteY28" fmla="*/ 1976834 h 3045507"/>
                  <a:gd name="connsiteX0" fmla="*/ 0 w 8323604"/>
                  <a:gd name="connsiteY0" fmla="*/ 1977407 h 3046080"/>
                  <a:gd name="connsiteX1" fmla="*/ 76913 w 8323604"/>
                  <a:gd name="connsiteY1" fmla="*/ 1661213 h 3046080"/>
                  <a:gd name="connsiteX2" fmla="*/ 230737 w 8323604"/>
                  <a:gd name="connsiteY2" fmla="*/ 1242469 h 3046080"/>
                  <a:gd name="connsiteX3" fmla="*/ 487111 w 8323604"/>
                  <a:gd name="connsiteY3" fmla="*/ 558806 h 3046080"/>
                  <a:gd name="connsiteX4" fmla="*/ 837488 w 8323604"/>
                  <a:gd name="connsiteY4" fmla="*/ 88787 h 3046080"/>
                  <a:gd name="connsiteX5" fmla="*/ 1204957 w 8323604"/>
                  <a:gd name="connsiteY5" fmla="*/ 3329 h 3046080"/>
                  <a:gd name="connsiteX6" fmla="*/ 1427149 w 8323604"/>
                  <a:gd name="connsiteY6" fmla="*/ 140062 h 3046080"/>
                  <a:gd name="connsiteX7" fmla="*/ 1615156 w 8323604"/>
                  <a:gd name="connsiteY7" fmla="*/ 396435 h 3046080"/>
                  <a:gd name="connsiteX8" fmla="*/ 1794617 w 8323604"/>
                  <a:gd name="connsiteY8" fmla="*/ 832271 h 3046080"/>
                  <a:gd name="connsiteX9" fmla="*/ 1956987 w 8323604"/>
                  <a:gd name="connsiteY9" fmla="*/ 1481751 h 3046080"/>
                  <a:gd name="connsiteX10" fmla="*/ 2068083 w 8323604"/>
                  <a:gd name="connsiteY10" fmla="*/ 1960316 h 3046080"/>
                  <a:gd name="connsiteX11" fmla="*/ 2298819 w 8323604"/>
                  <a:gd name="connsiteY11" fmla="*/ 2661071 h 3046080"/>
                  <a:gd name="connsiteX12" fmla="*/ 2546647 w 8323604"/>
                  <a:gd name="connsiteY12" fmla="*/ 2968720 h 3046080"/>
                  <a:gd name="connsiteX13" fmla="*/ 2777384 w 8323604"/>
                  <a:gd name="connsiteY13" fmla="*/ 3028540 h 3046080"/>
                  <a:gd name="connsiteX14" fmla="*/ 3033757 w 8323604"/>
                  <a:gd name="connsiteY14" fmla="*/ 2712346 h 3046080"/>
                  <a:gd name="connsiteX15" fmla="*/ 3392681 w 8323604"/>
                  <a:gd name="connsiteY15" fmla="*/ 2020136 h 3046080"/>
                  <a:gd name="connsiteX16" fmla="*/ 3666146 w 8323604"/>
                  <a:gd name="connsiteY16" fmla="*/ 1721034 h 3046080"/>
                  <a:gd name="connsiteX17" fmla="*/ 3990886 w 8323604"/>
                  <a:gd name="connsiteY17" fmla="*/ 1763763 h 3046080"/>
                  <a:gd name="connsiteX18" fmla="*/ 4358356 w 8323604"/>
                  <a:gd name="connsiteY18" fmla="*/ 2336331 h 3046080"/>
                  <a:gd name="connsiteX19" fmla="*/ 4725825 w 8323604"/>
                  <a:gd name="connsiteY19" fmla="*/ 2592705 h 3046080"/>
                  <a:gd name="connsiteX20" fmla="*/ 5221481 w 8323604"/>
                  <a:gd name="connsiteY20" fmla="*/ 2370514 h 3046080"/>
                  <a:gd name="connsiteX21" fmla="*/ 5469309 w 8323604"/>
                  <a:gd name="connsiteY21" fmla="*/ 2088503 h 3046080"/>
                  <a:gd name="connsiteX22" fmla="*/ 5862415 w 8323604"/>
                  <a:gd name="connsiteY22" fmla="*/ 1866312 h 3046080"/>
                  <a:gd name="connsiteX23" fmla="*/ 6323888 w 8323604"/>
                  <a:gd name="connsiteY23" fmla="*/ 1840675 h 3046080"/>
                  <a:gd name="connsiteX24" fmla="*/ 6793907 w 8323604"/>
                  <a:gd name="connsiteY24" fmla="*/ 2003045 h 3046080"/>
                  <a:gd name="connsiteX25" fmla="*/ 7058827 w 8323604"/>
                  <a:gd name="connsiteY25" fmla="*/ 2028682 h 3046080"/>
                  <a:gd name="connsiteX26" fmla="*/ 7357929 w 8323604"/>
                  <a:gd name="connsiteY26" fmla="*/ 1985953 h 3046080"/>
                  <a:gd name="connsiteX27" fmla="*/ 7802311 w 8323604"/>
                  <a:gd name="connsiteY27" fmla="*/ 1994499 h 3046080"/>
                  <a:gd name="connsiteX28" fmla="*/ 8323604 w 8323604"/>
                  <a:gd name="connsiteY28" fmla="*/ 1977407 h 3046080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30737 w 8323604"/>
                  <a:gd name="connsiteY2" fmla="*/ 1243634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85174 w 8323604"/>
                  <a:gd name="connsiteY10" fmla="*/ 1944390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469309 w 8323604"/>
                  <a:gd name="connsiteY21" fmla="*/ 2089668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1978572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615156 w 8323604"/>
                  <a:gd name="connsiteY7" fmla="*/ 398784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598065 w 8323604"/>
                  <a:gd name="connsiteY7" fmla="*/ 424421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8323604" h="3068853">
                    <a:moveTo>
                      <a:pt x="0" y="1979756"/>
                    </a:moveTo>
                    <a:cubicBezTo>
                      <a:pt x="19228" y="1882904"/>
                      <a:pt x="41306" y="1788900"/>
                      <a:pt x="76913" y="1663562"/>
                    </a:cubicBezTo>
                    <a:cubicBezTo>
                      <a:pt x="112520" y="1538224"/>
                      <a:pt x="145279" y="1411461"/>
                      <a:pt x="213645" y="1227727"/>
                    </a:cubicBezTo>
                    <a:cubicBezTo>
                      <a:pt x="282011" y="1043992"/>
                      <a:pt x="383137" y="750587"/>
                      <a:pt x="487111" y="561155"/>
                    </a:cubicBezTo>
                    <a:cubicBezTo>
                      <a:pt x="591085" y="371723"/>
                      <a:pt x="717847" y="183715"/>
                      <a:pt x="837488" y="91136"/>
                    </a:cubicBezTo>
                    <a:cubicBezTo>
                      <a:pt x="957129" y="-1443"/>
                      <a:pt x="1103832" y="-8565"/>
                      <a:pt x="1204957" y="5678"/>
                    </a:cubicBezTo>
                    <a:cubicBezTo>
                      <a:pt x="1306082" y="19921"/>
                      <a:pt x="1378722" y="106804"/>
                      <a:pt x="1444240" y="176594"/>
                    </a:cubicBezTo>
                    <a:cubicBezTo>
                      <a:pt x="1509758" y="246384"/>
                      <a:pt x="1543942" y="314750"/>
                      <a:pt x="1598065" y="424421"/>
                    </a:cubicBezTo>
                    <a:cubicBezTo>
                      <a:pt x="1652188" y="534092"/>
                      <a:pt x="1709160" y="658007"/>
                      <a:pt x="1768980" y="834620"/>
                    </a:cubicBezTo>
                    <a:cubicBezTo>
                      <a:pt x="1828800" y="1011233"/>
                      <a:pt x="1904288" y="1298941"/>
                      <a:pt x="1956987" y="1484100"/>
                    </a:cubicBezTo>
                    <a:cubicBezTo>
                      <a:pt x="2009686" y="1669259"/>
                      <a:pt x="2028202" y="1749021"/>
                      <a:pt x="2085174" y="1945574"/>
                    </a:cubicBezTo>
                    <a:cubicBezTo>
                      <a:pt x="2142146" y="2142127"/>
                      <a:pt x="2223331" y="2483959"/>
                      <a:pt x="2298819" y="2663420"/>
                    </a:cubicBezTo>
                    <a:cubicBezTo>
                      <a:pt x="2374307" y="2842881"/>
                      <a:pt x="2458341" y="2961098"/>
                      <a:pt x="2538102" y="3022343"/>
                    </a:cubicBezTo>
                    <a:cubicBezTo>
                      <a:pt x="2617863" y="3083588"/>
                      <a:pt x="2694775" y="3082164"/>
                      <a:pt x="2777384" y="3030889"/>
                    </a:cubicBezTo>
                    <a:cubicBezTo>
                      <a:pt x="2859993" y="2979614"/>
                      <a:pt x="2931208" y="2882762"/>
                      <a:pt x="3033757" y="2714695"/>
                    </a:cubicBezTo>
                    <a:cubicBezTo>
                      <a:pt x="3136306" y="2546628"/>
                      <a:pt x="3287283" y="2187704"/>
                      <a:pt x="3392681" y="2022485"/>
                    </a:cubicBezTo>
                    <a:cubicBezTo>
                      <a:pt x="3498079" y="1857266"/>
                      <a:pt x="3566445" y="1766112"/>
                      <a:pt x="3666146" y="1723383"/>
                    </a:cubicBezTo>
                    <a:cubicBezTo>
                      <a:pt x="3765847" y="1680654"/>
                      <a:pt x="3875518" y="1663563"/>
                      <a:pt x="3990886" y="1766112"/>
                    </a:cubicBezTo>
                    <a:cubicBezTo>
                      <a:pt x="4106254" y="1868661"/>
                      <a:pt x="4235866" y="2200523"/>
                      <a:pt x="4358356" y="2338680"/>
                    </a:cubicBezTo>
                    <a:cubicBezTo>
                      <a:pt x="4480846" y="2476837"/>
                      <a:pt x="4581971" y="2589357"/>
                      <a:pt x="4725825" y="2595054"/>
                    </a:cubicBezTo>
                    <a:cubicBezTo>
                      <a:pt x="4869679" y="2600751"/>
                      <a:pt x="5081900" y="2448351"/>
                      <a:pt x="5221481" y="2372863"/>
                    </a:cubicBezTo>
                    <a:cubicBezTo>
                      <a:pt x="5361062" y="2297375"/>
                      <a:pt x="5445096" y="2224736"/>
                      <a:pt x="5563313" y="2142127"/>
                    </a:cubicBezTo>
                    <a:cubicBezTo>
                      <a:pt x="5681530" y="2059518"/>
                      <a:pt x="5804019" y="1927057"/>
                      <a:pt x="5930781" y="1877207"/>
                    </a:cubicBezTo>
                    <a:cubicBezTo>
                      <a:pt x="6057543" y="1827357"/>
                      <a:pt x="6180034" y="1821660"/>
                      <a:pt x="6323888" y="1843024"/>
                    </a:cubicBezTo>
                    <a:cubicBezTo>
                      <a:pt x="6467742" y="1864388"/>
                      <a:pt x="6671417" y="1982605"/>
                      <a:pt x="6793907" y="2005394"/>
                    </a:cubicBezTo>
                    <a:cubicBezTo>
                      <a:pt x="6916397" y="2028183"/>
                      <a:pt x="6964823" y="1982605"/>
                      <a:pt x="7058827" y="1979756"/>
                    </a:cubicBezTo>
                    <a:lnTo>
                      <a:pt x="7357929" y="1988302"/>
                    </a:lnTo>
                    <a:cubicBezTo>
                      <a:pt x="7481843" y="1991151"/>
                      <a:pt x="7641365" y="1998272"/>
                      <a:pt x="7802311" y="1996848"/>
                    </a:cubicBezTo>
                    <a:cubicBezTo>
                      <a:pt x="7963257" y="1995424"/>
                      <a:pt x="8231025" y="1981180"/>
                      <a:pt x="8323604" y="1979756"/>
                    </a:cubicBezTo>
                  </a:path>
                </a:pathLst>
              </a:custGeom>
              <a:ln w="28575">
                <a:solidFill>
                  <a:srgbClr val="181818">
                    <a:alpha val="74000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C5DAC067-B054-2D7A-9206-88BB33F5DEE0}"/>
                  </a:ext>
                </a:extLst>
              </p:cNvPr>
              <p:cNvSpPr/>
              <p:nvPr/>
            </p:nvSpPr>
            <p:spPr>
              <a:xfrm>
                <a:off x="1329261" y="1443209"/>
                <a:ext cx="8323604" cy="1454227"/>
              </a:xfrm>
              <a:custGeom>
                <a:avLst/>
                <a:gdLst>
                  <a:gd name="connsiteX0" fmla="*/ 0 w 8323604"/>
                  <a:gd name="connsiteY0" fmla="*/ 1976834 h 3037010"/>
                  <a:gd name="connsiteX1" fmla="*/ 76913 w 8323604"/>
                  <a:gd name="connsiteY1" fmla="*/ 1660640 h 3037010"/>
                  <a:gd name="connsiteX2" fmla="*/ 230737 w 8323604"/>
                  <a:gd name="connsiteY2" fmla="*/ 1241896 h 3037010"/>
                  <a:gd name="connsiteX3" fmla="*/ 487111 w 8323604"/>
                  <a:gd name="connsiteY3" fmla="*/ 558233 h 3037010"/>
                  <a:gd name="connsiteX4" fmla="*/ 837488 w 8323604"/>
                  <a:gd name="connsiteY4" fmla="*/ 88214 h 3037010"/>
                  <a:gd name="connsiteX5" fmla="*/ 1204957 w 8323604"/>
                  <a:gd name="connsiteY5" fmla="*/ 2756 h 3037010"/>
                  <a:gd name="connsiteX6" fmla="*/ 1410057 w 8323604"/>
                  <a:gd name="connsiteY6" fmla="*/ 130943 h 3037010"/>
                  <a:gd name="connsiteX7" fmla="*/ 1615156 w 8323604"/>
                  <a:gd name="connsiteY7" fmla="*/ 395862 h 3037010"/>
                  <a:gd name="connsiteX8" fmla="*/ 1794617 w 8323604"/>
                  <a:gd name="connsiteY8" fmla="*/ 831698 h 3037010"/>
                  <a:gd name="connsiteX9" fmla="*/ 1956987 w 8323604"/>
                  <a:gd name="connsiteY9" fmla="*/ 1481178 h 3037010"/>
                  <a:gd name="connsiteX10" fmla="*/ 2068083 w 8323604"/>
                  <a:gd name="connsiteY10" fmla="*/ 1959743 h 3037010"/>
                  <a:gd name="connsiteX11" fmla="*/ 2298819 w 8323604"/>
                  <a:gd name="connsiteY11" fmla="*/ 2660498 h 3037010"/>
                  <a:gd name="connsiteX12" fmla="*/ 2478281 w 8323604"/>
                  <a:gd name="connsiteY12" fmla="*/ 2925418 h 3037010"/>
                  <a:gd name="connsiteX13" fmla="*/ 2777384 w 8323604"/>
                  <a:gd name="connsiteY13" fmla="*/ 3027967 h 3037010"/>
                  <a:gd name="connsiteX14" fmla="*/ 3033757 w 8323604"/>
                  <a:gd name="connsiteY14" fmla="*/ 2711773 h 3037010"/>
                  <a:gd name="connsiteX15" fmla="*/ 3392681 w 8323604"/>
                  <a:gd name="connsiteY15" fmla="*/ 2019563 h 3037010"/>
                  <a:gd name="connsiteX16" fmla="*/ 3666146 w 8323604"/>
                  <a:gd name="connsiteY16" fmla="*/ 1720461 h 3037010"/>
                  <a:gd name="connsiteX17" fmla="*/ 3990886 w 8323604"/>
                  <a:gd name="connsiteY17" fmla="*/ 1763190 h 3037010"/>
                  <a:gd name="connsiteX18" fmla="*/ 4358356 w 8323604"/>
                  <a:gd name="connsiteY18" fmla="*/ 2335758 h 3037010"/>
                  <a:gd name="connsiteX19" fmla="*/ 4725825 w 8323604"/>
                  <a:gd name="connsiteY19" fmla="*/ 2592132 h 3037010"/>
                  <a:gd name="connsiteX20" fmla="*/ 5221481 w 8323604"/>
                  <a:gd name="connsiteY20" fmla="*/ 2369941 h 3037010"/>
                  <a:gd name="connsiteX21" fmla="*/ 5469309 w 8323604"/>
                  <a:gd name="connsiteY21" fmla="*/ 2087930 h 3037010"/>
                  <a:gd name="connsiteX22" fmla="*/ 5862415 w 8323604"/>
                  <a:gd name="connsiteY22" fmla="*/ 1865739 h 3037010"/>
                  <a:gd name="connsiteX23" fmla="*/ 6323888 w 8323604"/>
                  <a:gd name="connsiteY23" fmla="*/ 1840102 h 3037010"/>
                  <a:gd name="connsiteX24" fmla="*/ 6793907 w 8323604"/>
                  <a:gd name="connsiteY24" fmla="*/ 2002472 h 3037010"/>
                  <a:gd name="connsiteX25" fmla="*/ 7058827 w 8323604"/>
                  <a:gd name="connsiteY25" fmla="*/ 2028109 h 3037010"/>
                  <a:gd name="connsiteX26" fmla="*/ 7357929 w 8323604"/>
                  <a:gd name="connsiteY26" fmla="*/ 1985380 h 3037010"/>
                  <a:gd name="connsiteX27" fmla="*/ 7802311 w 8323604"/>
                  <a:gd name="connsiteY27" fmla="*/ 1993926 h 3037010"/>
                  <a:gd name="connsiteX28" fmla="*/ 8323604 w 8323604"/>
                  <a:gd name="connsiteY28" fmla="*/ 1976834 h 3037010"/>
                  <a:gd name="connsiteX0" fmla="*/ 0 w 8323604"/>
                  <a:gd name="connsiteY0" fmla="*/ 1976834 h 3045507"/>
                  <a:gd name="connsiteX1" fmla="*/ 76913 w 8323604"/>
                  <a:gd name="connsiteY1" fmla="*/ 1660640 h 3045507"/>
                  <a:gd name="connsiteX2" fmla="*/ 230737 w 8323604"/>
                  <a:gd name="connsiteY2" fmla="*/ 1241896 h 3045507"/>
                  <a:gd name="connsiteX3" fmla="*/ 487111 w 8323604"/>
                  <a:gd name="connsiteY3" fmla="*/ 558233 h 3045507"/>
                  <a:gd name="connsiteX4" fmla="*/ 837488 w 8323604"/>
                  <a:gd name="connsiteY4" fmla="*/ 88214 h 3045507"/>
                  <a:gd name="connsiteX5" fmla="*/ 1204957 w 8323604"/>
                  <a:gd name="connsiteY5" fmla="*/ 2756 h 3045507"/>
                  <a:gd name="connsiteX6" fmla="*/ 1410057 w 8323604"/>
                  <a:gd name="connsiteY6" fmla="*/ 130943 h 3045507"/>
                  <a:gd name="connsiteX7" fmla="*/ 1615156 w 8323604"/>
                  <a:gd name="connsiteY7" fmla="*/ 395862 h 3045507"/>
                  <a:gd name="connsiteX8" fmla="*/ 1794617 w 8323604"/>
                  <a:gd name="connsiteY8" fmla="*/ 831698 h 3045507"/>
                  <a:gd name="connsiteX9" fmla="*/ 1956987 w 8323604"/>
                  <a:gd name="connsiteY9" fmla="*/ 1481178 h 3045507"/>
                  <a:gd name="connsiteX10" fmla="*/ 2068083 w 8323604"/>
                  <a:gd name="connsiteY10" fmla="*/ 1959743 h 3045507"/>
                  <a:gd name="connsiteX11" fmla="*/ 2298819 w 8323604"/>
                  <a:gd name="connsiteY11" fmla="*/ 2660498 h 3045507"/>
                  <a:gd name="connsiteX12" fmla="*/ 2546647 w 8323604"/>
                  <a:gd name="connsiteY12" fmla="*/ 2968147 h 3045507"/>
                  <a:gd name="connsiteX13" fmla="*/ 2777384 w 8323604"/>
                  <a:gd name="connsiteY13" fmla="*/ 3027967 h 3045507"/>
                  <a:gd name="connsiteX14" fmla="*/ 3033757 w 8323604"/>
                  <a:gd name="connsiteY14" fmla="*/ 2711773 h 3045507"/>
                  <a:gd name="connsiteX15" fmla="*/ 3392681 w 8323604"/>
                  <a:gd name="connsiteY15" fmla="*/ 2019563 h 3045507"/>
                  <a:gd name="connsiteX16" fmla="*/ 3666146 w 8323604"/>
                  <a:gd name="connsiteY16" fmla="*/ 1720461 h 3045507"/>
                  <a:gd name="connsiteX17" fmla="*/ 3990886 w 8323604"/>
                  <a:gd name="connsiteY17" fmla="*/ 1763190 h 3045507"/>
                  <a:gd name="connsiteX18" fmla="*/ 4358356 w 8323604"/>
                  <a:gd name="connsiteY18" fmla="*/ 2335758 h 3045507"/>
                  <a:gd name="connsiteX19" fmla="*/ 4725825 w 8323604"/>
                  <a:gd name="connsiteY19" fmla="*/ 2592132 h 3045507"/>
                  <a:gd name="connsiteX20" fmla="*/ 5221481 w 8323604"/>
                  <a:gd name="connsiteY20" fmla="*/ 2369941 h 3045507"/>
                  <a:gd name="connsiteX21" fmla="*/ 5469309 w 8323604"/>
                  <a:gd name="connsiteY21" fmla="*/ 2087930 h 3045507"/>
                  <a:gd name="connsiteX22" fmla="*/ 5862415 w 8323604"/>
                  <a:gd name="connsiteY22" fmla="*/ 1865739 h 3045507"/>
                  <a:gd name="connsiteX23" fmla="*/ 6323888 w 8323604"/>
                  <a:gd name="connsiteY23" fmla="*/ 1840102 h 3045507"/>
                  <a:gd name="connsiteX24" fmla="*/ 6793907 w 8323604"/>
                  <a:gd name="connsiteY24" fmla="*/ 2002472 h 3045507"/>
                  <a:gd name="connsiteX25" fmla="*/ 7058827 w 8323604"/>
                  <a:gd name="connsiteY25" fmla="*/ 2028109 h 3045507"/>
                  <a:gd name="connsiteX26" fmla="*/ 7357929 w 8323604"/>
                  <a:gd name="connsiteY26" fmla="*/ 1985380 h 3045507"/>
                  <a:gd name="connsiteX27" fmla="*/ 7802311 w 8323604"/>
                  <a:gd name="connsiteY27" fmla="*/ 1993926 h 3045507"/>
                  <a:gd name="connsiteX28" fmla="*/ 8323604 w 8323604"/>
                  <a:gd name="connsiteY28" fmla="*/ 1976834 h 3045507"/>
                  <a:gd name="connsiteX0" fmla="*/ 0 w 8323604"/>
                  <a:gd name="connsiteY0" fmla="*/ 1977407 h 3046080"/>
                  <a:gd name="connsiteX1" fmla="*/ 76913 w 8323604"/>
                  <a:gd name="connsiteY1" fmla="*/ 1661213 h 3046080"/>
                  <a:gd name="connsiteX2" fmla="*/ 230737 w 8323604"/>
                  <a:gd name="connsiteY2" fmla="*/ 1242469 h 3046080"/>
                  <a:gd name="connsiteX3" fmla="*/ 487111 w 8323604"/>
                  <a:gd name="connsiteY3" fmla="*/ 558806 h 3046080"/>
                  <a:gd name="connsiteX4" fmla="*/ 837488 w 8323604"/>
                  <a:gd name="connsiteY4" fmla="*/ 88787 h 3046080"/>
                  <a:gd name="connsiteX5" fmla="*/ 1204957 w 8323604"/>
                  <a:gd name="connsiteY5" fmla="*/ 3329 h 3046080"/>
                  <a:gd name="connsiteX6" fmla="*/ 1427149 w 8323604"/>
                  <a:gd name="connsiteY6" fmla="*/ 140062 h 3046080"/>
                  <a:gd name="connsiteX7" fmla="*/ 1615156 w 8323604"/>
                  <a:gd name="connsiteY7" fmla="*/ 396435 h 3046080"/>
                  <a:gd name="connsiteX8" fmla="*/ 1794617 w 8323604"/>
                  <a:gd name="connsiteY8" fmla="*/ 832271 h 3046080"/>
                  <a:gd name="connsiteX9" fmla="*/ 1956987 w 8323604"/>
                  <a:gd name="connsiteY9" fmla="*/ 1481751 h 3046080"/>
                  <a:gd name="connsiteX10" fmla="*/ 2068083 w 8323604"/>
                  <a:gd name="connsiteY10" fmla="*/ 1960316 h 3046080"/>
                  <a:gd name="connsiteX11" fmla="*/ 2298819 w 8323604"/>
                  <a:gd name="connsiteY11" fmla="*/ 2661071 h 3046080"/>
                  <a:gd name="connsiteX12" fmla="*/ 2546647 w 8323604"/>
                  <a:gd name="connsiteY12" fmla="*/ 2968720 h 3046080"/>
                  <a:gd name="connsiteX13" fmla="*/ 2777384 w 8323604"/>
                  <a:gd name="connsiteY13" fmla="*/ 3028540 h 3046080"/>
                  <a:gd name="connsiteX14" fmla="*/ 3033757 w 8323604"/>
                  <a:gd name="connsiteY14" fmla="*/ 2712346 h 3046080"/>
                  <a:gd name="connsiteX15" fmla="*/ 3392681 w 8323604"/>
                  <a:gd name="connsiteY15" fmla="*/ 2020136 h 3046080"/>
                  <a:gd name="connsiteX16" fmla="*/ 3666146 w 8323604"/>
                  <a:gd name="connsiteY16" fmla="*/ 1721034 h 3046080"/>
                  <a:gd name="connsiteX17" fmla="*/ 3990886 w 8323604"/>
                  <a:gd name="connsiteY17" fmla="*/ 1763763 h 3046080"/>
                  <a:gd name="connsiteX18" fmla="*/ 4358356 w 8323604"/>
                  <a:gd name="connsiteY18" fmla="*/ 2336331 h 3046080"/>
                  <a:gd name="connsiteX19" fmla="*/ 4725825 w 8323604"/>
                  <a:gd name="connsiteY19" fmla="*/ 2592705 h 3046080"/>
                  <a:gd name="connsiteX20" fmla="*/ 5221481 w 8323604"/>
                  <a:gd name="connsiteY20" fmla="*/ 2370514 h 3046080"/>
                  <a:gd name="connsiteX21" fmla="*/ 5469309 w 8323604"/>
                  <a:gd name="connsiteY21" fmla="*/ 2088503 h 3046080"/>
                  <a:gd name="connsiteX22" fmla="*/ 5862415 w 8323604"/>
                  <a:gd name="connsiteY22" fmla="*/ 1866312 h 3046080"/>
                  <a:gd name="connsiteX23" fmla="*/ 6323888 w 8323604"/>
                  <a:gd name="connsiteY23" fmla="*/ 1840675 h 3046080"/>
                  <a:gd name="connsiteX24" fmla="*/ 6793907 w 8323604"/>
                  <a:gd name="connsiteY24" fmla="*/ 2003045 h 3046080"/>
                  <a:gd name="connsiteX25" fmla="*/ 7058827 w 8323604"/>
                  <a:gd name="connsiteY25" fmla="*/ 2028682 h 3046080"/>
                  <a:gd name="connsiteX26" fmla="*/ 7357929 w 8323604"/>
                  <a:gd name="connsiteY26" fmla="*/ 1985953 h 3046080"/>
                  <a:gd name="connsiteX27" fmla="*/ 7802311 w 8323604"/>
                  <a:gd name="connsiteY27" fmla="*/ 1994499 h 3046080"/>
                  <a:gd name="connsiteX28" fmla="*/ 8323604 w 8323604"/>
                  <a:gd name="connsiteY28" fmla="*/ 1977407 h 3046080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30737 w 8323604"/>
                  <a:gd name="connsiteY2" fmla="*/ 1243634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85174 w 8323604"/>
                  <a:gd name="connsiteY10" fmla="*/ 1944390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469309 w 8323604"/>
                  <a:gd name="connsiteY21" fmla="*/ 2089668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1978572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615156 w 8323604"/>
                  <a:gd name="connsiteY7" fmla="*/ 398784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598065 w 8323604"/>
                  <a:gd name="connsiteY7" fmla="*/ 424421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8323604" h="3068853">
                    <a:moveTo>
                      <a:pt x="0" y="1979756"/>
                    </a:moveTo>
                    <a:cubicBezTo>
                      <a:pt x="19228" y="1882904"/>
                      <a:pt x="41306" y="1788900"/>
                      <a:pt x="76913" y="1663562"/>
                    </a:cubicBezTo>
                    <a:cubicBezTo>
                      <a:pt x="112520" y="1538224"/>
                      <a:pt x="145279" y="1411461"/>
                      <a:pt x="213645" y="1227727"/>
                    </a:cubicBezTo>
                    <a:cubicBezTo>
                      <a:pt x="282011" y="1043992"/>
                      <a:pt x="383137" y="750587"/>
                      <a:pt x="487111" y="561155"/>
                    </a:cubicBezTo>
                    <a:cubicBezTo>
                      <a:pt x="591085" y="371723"/>
                      <a:pt x="717847" y="183715"/>
                      <a:pt x="837488" y="91136"/>
                    </a:cubicBezTo>
                    <a:cubicBezTo>
                      <a:pt x="957129" y="-1443"/>
                      <a:pt x="1103832" y="-8565"/>
                      <a:pt x="1204957" y="5678"/>
                    </a:cubicBezTo>
                    <a:cubicBezTo>
                      <a:pt x="1306082" y="19921"/>
                      <a:pt x="1378722" y="106804"/>
                      <a:pt x="1444240" y="176594"/>
                    </a:cubicBezTo>
                    <a:cubicBezTo>
                      <a:pt x="1509758" y="246384"/>
                      <a:pt x="1543942" y="314750"/>
                      <a:pt x="1598065" y="424421"/>
                    </a:cubicBezTo>
                    <a:cubicBezTo>
                      <a:pt x="1652188" y="534092"/>
                      <a:pt x="1709160" y="658007"/>
                      <a:pt x="1768980" y="834620"/>
                    </a:cubicBezTo>
                    <a:cubicBezTo>
                      <a:pt x="1828800" y="1011233"/>
                      <a:pt x="1904288" y="1298941"/>
                      <a:pt x="1956987" y="1484100"/>
                    </a:cubicBezTo>
                    <a:cubicBezTo>
                      <a:pt x="2009686" y="1669259"/>
                      <a:pt x="2028202" y="1749021"/>
                      <a:pt x="2085174" y="1945574"/>
                    </a:cubicBezTo>
                    <a:cubicBezTo>
                      <a:pt x="2142146" y="2142127"/>
                      <a:pt x="2223331" y="2483959"/>
                      <a:pt x="2298819" y="2663420"/>
                    </a:cubicBezTo>
                    <a:cubicBezTo>
                      <a:pt x="2374307" y="2842881"/>
                      <a:pt x="2458341" y="2961098"/>
                      <a:pt x="2538102" y="3022343"/>
                    </a:cubicBezTo>
                    <a:cubicBezTo>
                      <a:pt x="2617863" y="3083588"/>
                      <a:pt x="2694775" y="3082164"/>
                      <a:pt x="2777384" y="3030889"/>
                    </a:cubicBezTo>
                    <a:cubicBezTo>
                      <a:pt x="2859993" y="2979614"/>
                      <a:pt x="2931208" y="2882762"/>
                      <a:pt x="3033757" y="2714695"/>
                    </a:cubicBezTo>
                    <a:cubicBezTo>
                      <a:pt x="3136306" y="2546628"/>
                      <a:pt x="3287283" y="2187704"/>
                      <a:pt x="3392681" y="2022485"/>
                    </a:cubicBezTo>
                    <a:cubicBezTo>
                      <a:pt x="3498079" y="1857266"/>
                      <a:pt x="3566445" y="1766112"/>
                      <a:pt x="3666146" y="1723383"/>
                    </a:cubicBezTo>
                    <a:cubicBezTo>
                      <a:pt x="3765847" y="1680654"/>
                      <a:pt x="3875518" y="1663563"/>
                      <a:pt x="3990886" y="1766112"/>
                    </a:cubicBezTo>
                    <a:cubicBezTo>
                      <a:pt x="4106254" y="1868661"/>
                      <a:pt x="4235866" y="2200523"/>
                      <a:pt x="4358356" y="2338680"/>
                    </a:cubicBezTo>
                    <a:cubicBezTo>
                      <a:pt x="4480846" y="2476837"/>
                      <a:pt x="4581971" y="2589357"/>
                      <a:pt x="4725825" y="2595054"/>
                    </a:cubicBezTo>
                    <a:cubicBezTo>
                      <a:pt x="4869679" y="2600751"/>
                      <a:pt x="5081900" y="2448351"/>
                      <a:pt x="5221481" y="2372863"/>
                    </a:cubicBezTo>
                    <a:cubicBezTo>
                      <a:pt x="5361062" y="2297375"/>
                      <a:pt x="5445096" y="2224736"/>
                      <a:pt x="5563313" y="2142127"/>
                    </a:cubicBezTo>
                    <a:cubicBezTo>
                      <a:pt x="5681530" y="2059518"/>
                      <a:pt x="5804019" y="1927057"/>
                      <a:pt x="5930781" y="1877207"/>
                    </a:cubicBezTo>
                    <a:cubicBezTo>
                      <a:pt x="6057543" y="1827357"/>
                      <a:pt x="6180034" y="1821660"/>
                      <a:pt x="6323888" y="1843024"/>
                    </a:cubicBezTo>
                    <a:cubicBezTo>
                      <a:pt x="6467742" y="1864388"/>
                      <a:pt x="6671417" y="1982605"/>
                      <a:pt x="6793907" y="2005394"/>
                    </a:cubicBezTo>
                    <a:cubicBezTo>
                      <a:pt x="6916397" y="2028183"/>
                      <a:pt x="6964823" y="1982605"/>
                      <a:pt x="7058827" y="1979756"/>
                    </a:cubicBezTo>
                    <a:lnTo>
                      <a:pt x="7357929" y="1988302"/>
                    </a:lnTo>
                    <a:cubicBezTo>
                      <a:pt x="7481843" y="1991151"/>
                      <a:pt x="7641365" y="1998272"/>
                      <a:pt x="7802311" y="1996848"/>
                    </a:cubicBezTo>
                    <a:cubicBezTo>
                      <a:pt x="7963257" y="1995424"/>
                      <a:pt x="8231025" y="1981180"/>
                      <a:pt x="8323604" y="1979756"/>
                    </a:cubicBezTo>
                  </a:path>
                </a:pathLst>
              </a:custGeom>
              <a:ln w="28575">
                <a:solidFill>
                  <a:srgbClr val="202020">
                    <a:alpha val="67843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8D960728-8129-7E85-627E-5320CF91944B}"/>
                  </a:ext>
                </a:extLst>
              </p:cNvPr>
              <p:cNvSpPr/>
              <p:nvPr/>
            </p:nvSpPr>
            <p:spPr>
              <a:xfrm>
                <a:off x="1329261" y="1619479"/>
                <a:ext cx="8323604" cy="1187676"/>
              </a:xfrm>
              <a:custGeom>
                <a:avLst/>
                <a:gdLst>
                  <a:gd name="connsiteX0" fmla="*/ 0 w 8323604"/>
                  <a:gd name="connsiteY0" fmla="*/ 1976834 h 3037010"/>
                  <a:gd name="connsiteX1" fmla="*/ 76913 w 8323604"/>
                  <a:gd name="connsiteY1" fmla="*/ 1660640 h 3037010"/>
                  <a:gd name="connsiteX2" fmla="*/ 230737 w 8323604"/>
                  <a:gd name="connsiteY2" fmla="*/ 1241896 h 3037010"/>
                  <a:gd name="connsiteX3" fmla="*/ 487111 w 8323604"/>
                  <a:gd name="connsiteY3" fmla="*/ 558233 h 3037010"/>
                  <a:gd name="connsiteX4" fmla="*/ 837488 w 8323604"/>
                  <a:gd name="connsiteY4" fmla="*/ 88214 h 3037010"/>
                  <a:gd name="connsiteX5" fmla="*/ 1204957 w 8323604"/>
                  <a:gd name="connsiteY5" fmla="*/ 2756 h 3037010"/>
                  <a:gd name="connsiteX6" fmla="*/ 1410057 w 8323604"/>
                  <a:gd name="connsiteY6" fmla="*/ 130943 h 3037010"/>
                  <a:gd name="connsiteX7" fmla="*/ 1615156 w 8323604"/>
                  <a:gd name="connsiteY7" fmla="*/ 395862 h 3037010"/>
                  <a:gd name="connsiteX8" fmla="*/ 1794617 w 8323604"/>
                  <a:gd name="connsiteY8" fmla="*/ 831698 h 3037010"/>
                  <a:gd name="connsiteX9" fmla="*/ 1956987 w 8323604"/>
                  <a:gd name="connsiteY9" fmla="*/ 1481178 h 3037010"/>
                  <a:gd name="connsiteX10" fmla="*/ 2068083 w 8323604"/>
                  <a:gd name="connsiteY10" fmla="*/ 1959743 h 3037010"/>
                  <a:gd name="connsiteX11" fmla="*/ 2298819 w 8323604"/>
                  <a:gd name="connsiteY11" fmla="*/ 2660498 h 3037010"/>
                  <a:gd name="connsiteX12" fmla="*/ 2478281 w 8323604"/>
                  <a:gd name="connsiteY12" fmla="*/ 2925418 h 3037010"/>
                  <a:gd name="connsiteX13" fmla="*/ 2777384 w 8323604"/>
                  <a:gd name="connsiteY13" fmla="*/ 3027967 h 3037010"/>
                  <a:gd name="connsiteX14" fmla="*/ 3033757 w 8323604"/>
                  <a:gd name="connsiteY14" fmla="*/ 2711773 h 3037010"/>
                  <a:gd name="connsiteX15" fmla="*/ 3392681 w 8323604"/>
                  <a:gd name="connsiteY15" fmla="*/ 2019563 h 3037010"/>
                  <a:gd name="connsiteX16" fmla="*/ 3666146 w 8323604"/>
                  <a:gd name="connsiteY16" fmla="*/ 1720461 h 3037010"/>
                  <a:gd name="connsiteX17" fmla="*/ 3990886 w 8323604"/>
                  <a:gd name="connsiteY17" fmla="*/ 1763190 h 3037010"/>
                  <a:gd name="connsiteX18" fmla="*/ 4358356 w 8323604"/>
                  <a:gd name="connsiteY18" fmla="*/ 2335758 h 3037010"/>
                  <a:gd name="connsiteX19" fmla="*/ 4725825 w 8323604"/>
                  <a:gd name="connsiteY19" fmla="*/ 2592132 h 3037010"/>
                  <a:gd name="connsiteX20" fmla="*/ 5221481 w 8323604"/>
                  <a:gd name="connsiteY20" fmla="*/ 2369941 h 3037010"/>
                  <a:gd name="connsiteX21" fmla="*/ 5469309 w 8323604"/>
                  <a:gd name="connsiteY21" fmla="*/ 2087930 h 3037010"/>
                  <a:gd name="connsiteX22" fmla="*/ 5862415 w 8323604"/>
                  <a:gd name="connsiteY22" fmla="*/ 1865739 h 3037010"/>
                  <a:gd name="connsiteX23" fmla="*/ 6323888 w 8323604"/>
                  <a:gd name="connsiteY23" fmla="*/ 1840102 h 3037010"/>
                  <a:gd name="connsiteX24" fmla="*/ 6793907 w 8323604"/>
                  <a:gd name="connsiteY24" fmla="*/ 2002472 h 3037010"/>
                  <a:gd name="connsiteX25" fmla="*/ 7058827 w 8323604"/>
                  <a:gd name="connsiteY25" fmla="*/ 2028109 h 3037010"/>
                  <a:gd name="connsiteX26" fmla="*/ 7357929 w 8323604"/>
                  <a:gd name="connsiteY26" fmla="*/ 1985380 h 3037010"/>
                  <a:gd name="connsiteX27" fmla="*/ 7802311 w 8323604"/>
                  <a:gd name="connsiteY27" fmla="*/ 1993926 h 3037010"/>
                  <a:gd name="connsiteX28" fmla="*/ 8323604 w 8323604"/>
                  <a:gd name="connsiteY28" fmla="*/ 1976834 h 3037010"/>
                  <a:gd name="connsiteX0" fmla="*/ 0 w 8323604"/>
                  <a:gd name="connsiteY0" fmla="*/ 1976834 h 3045507"/>
                  <a:gd name="connsiteX1" fmla="*/ 76913 w 8323604"/>
                  <a:gd name="connsiteY1" fmla="*/ 1660640 h 3045507"/>
                  <a:gd name="connsiteX2" fmla="*/ 230737 w 8323604"/>
                  <a:gd name="connsiteY2" fmla="*/ 1241896 h 3045507"/>
                  <a:gd name="connsiteX3" fmla="*/ 487111 w 8323604"/>
                  <a:gd name="connsiteY3" fmla="*/ 558233 h 3045507"/>
                  <a:gd name="connsiteX4" fmla="*/ 837488 w 8323604"/>
                  <a:gd name="connsiteY4" fmla="*/ 88214 h 3045507"/>
                  <a:gd name="connsiteX5" fmla="*/ 1204957 w 8323604"/>
                  <a:gd name="connsiteY5" fmla="*/ 2756 h 3045507"/>
                  <a:gd name="connsiteX6" fmla="*/ 1410057 w 8323604"/>
                  <a:gd name="connsiteY6" fmla="*/ 130943 h 3045507"/>
                  <a:gd name="connsiteX7" fmla="*/ 1615156 w 8323604"/>
                  <a:gd name="connsiteY7" fmla="*/ 395862 h 3045507"/>
                  <a:gd name="connsiteX8" fmla="*/ 1794617 w 8323604"/>
                  <a:gd name="connsiteY8" fmla="*/ 831698 h 3045507"/>
                  <a:gd name="connsiteX9" fmla="*/ 1956987 w 8323604"/>
                  <a:gd name="connsiteY9" fmla="*/ 1481178 h 3045507"/>
                  <a:gd name="connsiteX10" fmla="*/ 2068083 w 8323604"/>
                  <a:gd name="connsiteY10" fmla="*/ 1959743 h 3045507"/>
                  <a:gd name="connsiteX11" fmla="*/ 2298819 w 8323604"/>
                  <a:gd name="connsiteY11" fmla="*/ 2660498 h 3045507"/>
                  <a:gd name="connsiteX12" fmla="*/ 2546647 w 8323604"/>
                  <a:gd name="connsiteY12" fmla="*/ 2968147 h 3045507"/>
                  <a:gd name="connsiteX13" fmla="*/ 2777384 w 8323604"/>
                  <a:gd name="connsiteY13" fmla="*/ 3027967 h 3045507"/>
                  <a:gd name="connsiteX14" fmla="*/ 3033757 w 8323604"/>
                  <a:gd name="connsiteY14" fmla="*/ 2711773 h 3045507"/>
                  <a:gd name="connsiteX15" fmla="*/ 3392681 w 8323604"/>
                  <a:gd name="connsiteY15" fmla="*/ 2019563 h 3045507"/>
                  <a:gd name="connsiteX16" fmla="*/ 3666146 w 8323604"/>
                  <a:gd name="connsiteY16" fmla="*/ 1720461 h 3045507"/>
                  <a:gd name="connsiteX17" fmla="*/ 3990886 w 8323604"/>
                  <a:gd name="connsiteY17" fmla="*/ 1763190 h 3045507"/>
                  <a:gd name="connsiteX18" fmla="*/ 4358356 w 8323604"/>
                  <a:gd name="connsiteY18" fmla="*/ 2335758 h 3045507"/>
                  <a:gd name="connsiteX19" fmla="*/ 4725825 w 8323604"/>
                  <a:gd name="connsiteY19" fmla="*/ 2592132 h 3045507"/>
                  <a:gd name="connsiteX20" fmla="*/ 5221481 w 8323604"/>
                  <a:gd name="connsiteY20" fmla="*/ 2369941 h 3045507"/>
                  <a:gd name="connsiteX21" fmla="*/ 5469309 w 8323604"/>
                  <a:gd name="connsiteY21" fmla="*/ 2087930 h 3045507"/>
                  <a:gd name="connsiteX22" fmla="*/ 5862415 w 8323604"/>
                  <a:gd name="connsiteY22" fmla="*/ 1865739 h 3045507"/>
                  <a:gd name="connsiteX23" fmla="*/ 6323888 w 8323604"/>
                  <a:gd name="connsiteY23" fmla="*/ 1840102 h 3045507"/>
                  <a:gd name="connsiteX24" fmla="*/ 6793907 w 8323604"/>
                  <a:gd name="connsiteY24" fmla="*/ 2002472 h 3045507"/>
                  <a:gd name="connsiteX25" fmla="*/ 7058827 w 8323604"/>
                  <a:gd name="connsiteY25" fmla="*/ 2028109 h 3045507"/>
                  <a:gd name="connsiteX26" fmla="*/ 7357929 w 8323604"/>
                  <a:gd name="connsiteY26" fmla="*/ 1985380 h 3045507"/>
                  <a:gd name="connsiteX27" fmla="*/ 7802311 w 8323604"/>
                  <a:gd name="connsiteY27" fmla="*/ 1993926 h 3045507"/>
                  <a:gd name="connsiteX28" fmla="*/ 8323604 w 8323604"/>
                  <a:gd name="connsiteY28" fmla="*/ 1976834 h 3045507"/>
                  <a:gd name="connsiteX0" fmla="*/ 0 w 8323604"/>
                  <a:gd name="connsiteY0" fmla="*/ 1977407 h 3046080"/>
                  <a:gd name="connsiteX1" fmla="*/ 76913 w 8323604"/>
                  <a:gd name="connsiteY1" fmla="*/ 1661213 h 3046080"/>
                  <a:gd name="connsiteX2" fmla="*/ 230737 w 8323604"/>
                  <a:gd name="connsiteY2" fmla="*/ 1242469 h 3046080"/>
                  <a:gd name="connsiteX3" fmla="*/ 487111 w 8323604"/>
                  <a:gd name="connsiteY3" fmla="*/ 558806 h 3046080"/>
                  <a:gd name="connsiteX4" fmla="*/ 837488 w 8323604"/>
                  <a:gd name="connsiteY4" fmla="*/ 88787 h 3046080"/>
                  <a:gd name="connsiteX5" fmla="*/ 1204957 w 8323604"/>
                  <a:gd name="connsiteY5" fmla="*/ 3329 h 3046080"/>
                  <a:gd name="connsiteX6" fmla="*/ 1427149 w 8323604"/>
                  <a:gd name="connsiteY6" fmla="*/ 140062 h 3046080"/>
                  <a:gd name="connsiteX7" fmla="*/ 1615156 w 8323604"/>
                  <a:gd name="connsiteY7" fmla="*/ 396435 h 3046080"/>
                  <a:gd name="connsiteX8" fmla="*/ 1794617 w 8323604"/>
                  <a:gd name="connsiteY8" fmla="*/ 832271 h 3046080"/>
                  <a:gd name="connsiteX9" fmla="*/ 1956987 w 8323604"/>
                  <a:gd name="connsiteY9" fmla="*/ 1481751 h 3046080"/>
                  <a:gd name="connsiteX10" fmla="*/ 2068083 w 8323604"/>
                  <a:gd name="connsiteY10" fmla="*/ 1960316 h 3046080"/>
                  <a:gd name="connsiteX11" fmla="*/ 2298819 w 8323604"/>
                  <a:gd name="connsiteY11" fmla="*/ 2661071 h 3046080"/>
                  <a:gd name="connsiteX12" fmla="*/ 2546647 w 8323604"/>
                  <a:gd name="connsiteY12" fmla="*/ 2968720 h 3046080"/>
                  <a:gd name="connsiteX13" fmla="*/ 2777384 w 8323604"/>
                  <a:gd name="connsiteY13" fmla="*/ 3028540 h 3046080"/>
                  <a:gd name="connsiteX14" fmla="*/ 3033757 w 8323604"/>
                  <a:gd name="connsiteY14" fmla="*/ 2712346 h 3046080"/>
                  <a:gd name="connsiteX15" fmla="*/ 3392681 w 8323604"/>
                  <a:gd name="connsiteY15" fmla="*/ 2020136 h 3046080"/>
                  <a:gd name="connsiteX16" fmla="*/ 3666146 w 8323604"/>
                  <a:gd name="connsiteY16" fmla="*/ 1721034 h 3046080"/>
                  <a:gd name="connsiteX17" fmla="*/ 3990886 w 8323604"/>
                  <a:gd name="connsiteY17" fmla="*/ 1763763 h 3046080"/>
                  <a:gd name="connsiteX18" fmla="*/ 4358356 w 8323604"/>
                  <a:gd name="connsiteY18" fmla="*/ 2336331 h 3046080"/>
                  <a:gd name="connsiteX19" fmla="*/ 4725825 w 8323604"/>
                  <a:gd name="connsiteY19" fmla="*/ 2592705 h 3046080"/>
                  <a:gd name="connsiteX20" fmla="*/ 5221481 w 8323604"/>
                  <a:gd name="connsiteY20" fmla="*/ 2370514 h 3046080"/>
                  <a:gd name="connsiteX21" fmla="*/ 5469309 w 8323604"/>
                  <a:gd name="connsiteY21" fmla="*/ 2088503 h 3046080"/>
                  <a:gd name="connsiteX22" fmla="*/ 5862415 w 8323604"/>
                  <a:gd name="connsiteY22" fmla="*/ 1866312 h 3046080"/>
                  <a:gd name="connsiteX23" fmla="*/ 6323888 w 8323604"/>
                  <a:gd name="connsiteY23" fmla="*/ 1840675 h 3046080"/>
                  <a:gd name="connsiteX24" fmla="*/ 6793907 w 8323604"/>
                  <a:gd name="connsiteY24" fmla="*/ 2003045 h 3046080"/>
                  <a:gd name="connsiteX25" fmla="*/ 7058827 w 8323604"/>
                  <a:gd name="connsiteY25" fmla="*/ 2028682 h 3046080"/>
                  <a:gd name="connsiteX26" fmla="*/ 7357929 w 8323604"/>
                  <a:gd name="connsiteY26" fmla="*/ 1985953 h 3046080"/>
                  <a:gd name="connsiteX27" fmla="*/ 7802311 w 8323604"/>
                  <a:gd name="connsiteY27" fmla="*/ 1994499 h 3046080"/>
                  <a:gd name="connsiteX28" fmla="*/ 8323604 w 8323604"/>
                  <a:gd name="connsiteY28" fmla="*/ 1977407 h 3046080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30737 w 8323604"/>
                  <a:gd name="connsiteY2" fmla="*/ 1243634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85174 w 8323604"/>
                  <a:gd name="connsiteY10" fmla="*/ 1944390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469309 w 8323604"/>
                  <a:gd name="connsiteY21" fmla="*/ 2089668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1978572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615156 w 8323604"/>
                  <a:gd name="connsiteY7" fmla="*/ 398784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598065 w 8323604"/>
                  <a:gd name="connsiteY7" fmla="*/ 424421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8323604" h="3068853">
                    <a:moveTo>
                      <a:pt x="0" y="1979756"/>
                    </a:moveTo>
                    <a:cubicBezTo>
                      <a:pt x="19228" y="1882904"/>
                      <a:pt x="41306" y="1788900"/>
                      <a:pt x="76913" y="1663562"/>
                    </a:cubicBezTo>
                    <a:cubicBezTo>
                      <a:pt x="112520" y="1538224"/>
                      <a:pt x="145279" y="1411461"/>
                      <a:pt x="213645" y="1227727"/>
                    </a:cubicBezTo>
                    <a:cubicBezTo>
                      <a:pt x="282011" y="1043992"/>
                      <a:pt x="383137" y="750587"/>
                      <a:pt x="487111" y="561155"/>
                    </a:cubicBezTo>
                    <a:cubicBezTo>
                      <a:pt x="591085" y="371723"/>
                      <a:pt x="717847" y="183715"/>
                      <a:pt x="837488" y="91136"/>
                    </a:cubicBezTo>
                    <a:cubicBezTo>
                      <a:pt x="957129" y="-1443"/>
                      <a:pt x="1103832" y="-8565"/>
                      <a:pt x="1204957" y="5678"/>
                    </a:cubicBezTo>
                    <a:cubicBezTo>
                      <a:pt x="1306082" y="19921"/>
                      <a:pt x="1378722" y="106804"/>
                      <a:pt x="1444240" y="176594"/>
                    </a:cubicBezTo>
                    <a:cubicBezTo>
                      <a:pt x="1509758" y="246384"/>
                      <a:pt x="1543942" y="314750"/>
                      <a:pt x="1598065" y="424421"/>
                    </a:cubicBezTo>
                    <a:cubicBezTo>
                      <a:pt x="1652188" y="534092"/>
                      <a:pt x="1709160" y="658007"/>
                      <a:pt x="1768980" y="834620"/>
                    </a:cubicBezTo>
                    <a:cubicBezTo>
                      <a:pt x="1828800" y="1011233"/>
                      <a:pt x="1904288" y="1298941"/>
                      <a:pt x="1956987" y="1484100"/>
                    </a:cubicBezTo>
                    <a:cubicBezTo>
                      <a:pt x="2009686" y="1669259"/>
                      <a:pt x="2028202" y="1749021"/>
                      <a:pt x="2085174" y="1945574"/>
                    </a:cubicBezTo>
                    <a:cubicBezTo>
                      <a:pt x="2142146" y="2142127"/>
                      <a:pt x="2223331" y="2483959"/>
                      <a:pt x="2298819" y="2663420"/>
                    </a:cubicBezTo>
                    <a:cubicBezTo>
                      <a:pt x="2374307" y="2842881"/>
                      <a:pt x="2458341" y="2961098"/>
                      <a:pt x="2538102" y="3022343"/>
                    </a:cubicBezTo>
                    <a:cubicBezTo>
                      <a:pt x="2617863" y="3083588"/>
                      <a:pt x="2694775" y="3082164"/>
                      <a:pt x="2777384" y="3030889"/>
                    </a:cubicBezTo>
                    <a:cubicBezTo>
                      <a:pt x="2859993" y="2979614"/>
                      <a:pt x="2931208" y="2882762"/>
                      <a:pt x="3033757" y="2714695"/>
                    </a:cubicBezTo>
                    <a:cubicBezTo>
                      <a:pt x="3136306" y="2546628"/>
                      <a:pt x="3287283" y="2187704"/>
                      <a:pt x="3392681" y="2022485"/>
                    </a:cubicBezTo>
                    <a:cubicBezTo>
                      <a:pt x="3498079" y="1857266"/>
                      <a:pt x="3566445" y="1766112"/>
                      <a:pt x="3666146" y="1723383"/>
                    </a:cubicBezTo>
                    <a:cubicBezTo>
                      <a:pt x="3765847" y="1680654"/>
                      <a:pt x="3875518" y="1663563"/>
                      <a:pt x="3990886" y="1766112"/>
                    </a:cubicBezTo>
                    <a:cubicBezTo>
                      <a:pt x="4106254" y="1868661"/>
                      <a:pt x="4235866" y="2200523"/>
                      <a:pt x="4358356" y="2338680"/>
                    </a:cubicBezTo>
                    <a:cubicBezTo>
                      <a:pt x="4480846" y="2476837"/>
                      <a:pt x="4581971" y="2589357"/>
                      <a:pt x="4725825" y="2595054"/>
                    </a:cubicBezTo>
                    <a:cubicBezTo>
                      <a:pt x="4869679" y="2600751"/>
                      <a:pt x="5081900" y="2448351"/>
                      <a:pt x="5221481" y="2372863"/>
                    </a:cubicBezTo>
                    <a:cubicBezTo>
                      <a:pt x="5361062" y="2297375"/>
                      <a:pt x="5445096" y="2224736"/>
                      <a:pt x="5563313" y="2142127"/>
                    </a:cubicBezTo>
                    <a:cubicBezTo>
                      <a:pt x="5681530" y="2059518"/>
                      <a:pt x="5804019" y="1927057"/>
                      <a:pt x="5930781" y="1877207"/>
                    </a:cubicBezTo>
                    <a:cubicBezTo>
                      <a:pt x="6057543" y="1827357"/>
                      <a:pt x="6180034" y="1821660"/>
                      <a:pt x="6323888" y="1843024"/>
                    </a:cubicBezTo>
                    <a:cubicBezTo>
                      <a:pt x="6467742" y="1864388"/>
                      <a:pt x="6671417" y="1982605"/>
                      <a:pt x="6793907" y="2005394"/>
                    </a:cubicBezTo>
                    <a:cubicBezTo>
                      <a:pt x="6916397" y="2028183"/>
                      <a:pt x="6964823" y="1982605"/>
                      <a:pt x="7058827" y="1979756"/>
                    </a:cubicBezTo>
                    <a:lnTo>
                      <a:pt x="7357929" y="1988302"/>
                    </a:lnTo>
                    <a:cubicBezTo>
                      <a:pt x="7481843" y="1991151"/>
                      <a:pt x="7641365" y="1998272"/>
                      <a:pt x="7802311" y="1996848"/>
                    </a:cubicBezTo>
                    <a:cubicBezTo>
                      <a:pt x="7963257" y="1995424"/>
                      <a:pt x="8231025" y="1981180"/>
                      <a:pt x="8323604" y="1979756"/>
                    </a:cubicBezTo>
                  </a:path>
                </a:pathLst>
              </a:custGeom>
              <a:ln w="28575">
                <a:solidFill>
                  <a:srgbClr val="282828">
                    <a:alpha val="62000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0B1EB522-C894-A978-29FE-80B4EBBA0151}"/>
                  </a:ext>
                </a:extLst>
              </p:cNvPr>
              <p:cNvSpPr/>
              <p:nvPr/>
            </p:nvSpPr>
            <p:spPr>
              <a:xfrm>
                <a:off x="1329261" y="1828800"/>
                <a:ext cx="8323604" cy="847726"/>
              </a:xfrm>
              <a:custGeom>
                <a:avLst/>
                <a:gdLst>
                  <a:gd name="connsiteX0" fmla="*/ 0 w 8323604"/>
                  <a:gd name="connsiteY0" fmla="*/ 1976834 h 3037010"/>
                  <a:gd name="connsiteX1" fmla="*/ 76913 w 8323604"/>
                  <a:gd name="connsiteY1" fmla="*/ 1660640 h 3037010"/>
                  <a:gd name="connsiteX2" fmla="*/ 230737 w 8323604"/>
                  <a:gd name="connsiteY2" fmla="*/ 1241896 h 3037010"/>
                  <a:gd name="connsiteX3" fmla="*/ 487111 w 8323604"/>
                  <a:gd name="connsiteY3" fmla="*/ 558233 h 3037010"/>
                  <a:gd name="connsiteX4" fmla="*/ 837488 w 8323604"/>
                  <a:gd name="connsiteY4" fmla="*/ 88214 h 3037010"/>
                  <a:gd name="connsiteX5" fmla="*/ 1204957 w 8323604"/>
                  <a:gd name="connsiteY5" fmla="*/ 2756 h 3037010"/>
                  <a:gd name="connsiteX6" fmla="*/ 1410057 w 8323604"/>
                  <a:gd name="connsiteY6" fmla="*/ 130943 h 3037010"/>
                  <a:gd name="connsiteX7" fmla="*/ 1615156 w 8323604"/>
                  <a:gd name="connsiteY7" fmla="*/ 395862 h 3037010"/>
                  <a:gd name="connsiteX8" fmla="*/ 1794617 w 8323604"/>
                  <a:gd name="connsiteY8" fmla="*/ 831698 h 3037010"/>
                  <a:gd name="connsiteX9" fmla="*/ 1956987 w 8323604"/>
                  <a:gd name="connsiteY9" fmla="*/ 1481178 h 3037010"/>
                  <a:gd name="connsiteX10" fmla="*/ 2068083 w 8323604"/>
                  <a:gd name="connsiteY10" fmla="*/ 1959743 h 3037010"/>
                  <a:gd name="connsiteX11" fmla="*/ 2298819 w 8323604"/>
                  <a:gd name="connsiteY11" fmla="*/ 2660498 h 3037010"/>
                  <a:gd name="connsiteX12" fmla="*/ 2478281 w 8323604"/>
                  <a:gd name="connsiteY12" fmla="*/ 2925418 h 3037010"/>
                  <a:gd name="connsiteX13" fmla="*/ 2777384 w 8323604"/>
                  <a:gd name="connsiteY13" fmla="*/ 3027967 h 3037010"/>
                  <a:gd name="connsiteX14" fmla="*/ 3033757 w 8323604"/>
                  <a:gd name="connsiteY14" fmla="*/ 2711773 h 3037010"/>
                  <a:gd name="connsiteX15" fmla="*/ 3392681 w 8323604"/>
                  <a:gd name="connsiteY15" fmla="*/ 2019563 h 3037010"/>
                  <a:gd name="connsiteX16" fmla="*/ 3666146 w 8323604"/>
                  <a:gd name="connsiteY16" fmla="*/ 1720461 h 3037010"/>
                  <a:gd name="connsiteX17" fmla="*/ 3990886 w 8323604"/>
                  <a:gd name="connsiteY17" fmla="*/ 1763190 h 3037010"/>
                  <a:gd name="connsiteX18" fmla="*/ 4358356 w 8323604"/>
                  <a:gd name="connsiteY18" fmla="*/ 2335758 h 3037010"/>
                  <a:gd name="connsiteX19" fmla="*/ 4725825 w 8323604"/>
                  <a:gd name="connsiteY19" fmla="*/ 2592132 h 3037010"/>
                  <a:gd name="connsiteX20" fmla="*/ 5221481 w 8323604"/>
                  <a:gd name="connsiteY20" fmla="*/ 2369941 h 3037010"/>
                  <a:gd name="connsiteX21" fmla="*/ 5469309 w 8323604"/>
                  <a:gd name="connsiteY21" fmla="*/ 2087930 h 3037010"/>
                  <a:gd name="connsiteX22" fmla="*/ 5862415 w 8323604"/>
                  <a:gd name="connsiteY22" fmla="*/ 1865739 h 3037010"/>
                  <a:gd name="connsiteX23" fmla="*/ 6323888 w 8323604"/>
                  <a:gd name="connsiteY23" fmla="*/ 1840102 h 3037010"/>
                  <a:gd name="connsiteX24" fmla="*/ 6793907 w 8323604"/>
                  <a:gd name="connsiteY24" fmla="*/ 2002472 h 3037010"/>
                  <a:gd name="connsiteX25" fmla="*/ 7058827 w 8323604"/>
                  <a:gd name="connsiteY25" fmla="*/ 2028109 h 3037010"/>
                  <a:gd name="connsiteX26" fmla="*/ 7357929 w 8323604"/>
                  <a:gd name="connsiteY26" fmla="*/ 1985380 h 3037010"/>
                  <a:gd name="connsiteX27" fmla="*/ 7802311 w 8323604"/>
                  <a:gd name="connsiteY27" fmla="*/ 1993926 h 3037010"/>
                  <a:gd name="connsiteX28" fmla="*/ 8323604 w 8323604"/>
                  <a:gd name="connsiteY28" fmla="*/ 1976834 h 3037010"/>
                  <a:gd name="connsiteX0" fmla="*/ 0 w 8323604"/>
                  <a:gd name="connsiteY0" fmla="*/ 1976834 h 3045507"/>
                  <a:gd name="connsiteX1" fmla="*/ 76913 w 8323604"/>
                  <a:gd name="connsiteY1" fmla="*/ 1660640 h 3045507"/>
                  <a:gd name="connsiteX2" fmla="*/ 230737 w 8323604"/>
                  <a:gd name="connsiteY2" fmla="*/ 1241896 h 3045507"/>
                  <a:gd name="connsiteX3" fmla="*/ 487111 w 8323604"/>
                  <a:gd name="connsiteY3" fmla="*/ 558233 h 3045507"/>
                  <a:gd name="connsiteX4" fmla="*/ 837488 w 8323604"/>
                  <a:gd name="connsiteY4" fmla="*/ 88214 h 3045507"/>
                  <a:gd name="connsiteX5" fmla="*/ 1204957 w 8323604"/>
                  <a:gd name="connsiteY5" fmla="*/ 2756 h 3045507"/>
                  <a:gd name="connsiteX6" fmla="*/ 1410057 w 8323604"/>
                  <a:gd name="connsiteY6" fmla="*/ 130943 h 3045507"/>
                  <a:gd name="connsiteX7" fmla="*/ 1615156 w 8323604"/>
                  <a:gd name="connsiteY7" fmla="*/ 395862 h 3045507"/>
                  <a:gd name="connsiteX8" fmla="*/ 1794617 w 8323604"/>
                  <a:gd name="connsiteY8" fmla="*/ 831698 h 3045507"/>
                  <a:gd name="connsiteX9" fmla="*/ 1956987 w 8323604"/>
                  <a:gd name="connsiteY9" fmla="*/ 1481178 h 3045507"/>
                  <a:gd name="connsiteX10" fmla="*/ 2068083 w 8323604"/>
                  <a:gd name="connsiteY10" fmla="*/ 1959743 h 3045507"/>
                  <a:gd name="connsiteX11" fmla="*/ 2298819 w 8323604"/>
                  <a:gd name="connsiteY11" fmla="*/ 2660498 h 3045507"/>
                  <a:gd name="connsiteX12" fmla="*/ 2546647 w 8323604"/>
                  <a:gd name="connsiteY12" fmla="*/ 2968147 h 3045507"/>
                  <a:gd name="connsiteX13" fmla="*/ 2777384 w 8323604"/>
                  <a:gd name="connsiteY13" fmla="*/ 3027967 h 3045507"/>
                  <a:gd name="connsiteX14" fmla="*/ 3033757 w 8323604"/>
                  <a:gd name="connsiteY14" fmla="*/ 2711773 h 3045507"/>
                  <a:gd name="connsiteX15" fmla="*/ 3392681 w 8323604"/>
                  <a:gd name="connsiteY15" fmla="*/ 2019563 h 3045507"/>
                  <a:gd name="connsiteX16" fmla="*/ 3666146 w 8323604"/>
                  <a:gd name="connsiteY16" fmla="*/ 1720461 h 3045507"/>
                  <a:gd name="connsiteX17" fmla="*/ 3990886 w 8323604"/>
                  <a:gd name="connsiteY17" fmla="*/ 1763190 h 3045507"/>
                  <a:gd name="connsiteX18" fmla="*/ 4358356 w 8323604"/>
                  <a:gd name="connsiteY18" fmla="*/ 2335758 h 3045507"/>
                  <a:gd name="connsiteX19" fmla="*/ 4725825 w 8323604"/>
                  <a:gd name="connsiteY19" fmla="*/ 2592132 h 3045507"/>
                  <a:gd name="connsiteX20" fmla="*/ 5221481 w 8323604"/>
                  <a:gd name="connsiteY20" fmla="*/ 2369941 h 3045507"/>
                  <a:gd name="connsiteX21" fmla="*/ 5469309 w 8323604"/>
                  <a:gd name="connsiteY21" fmla="*/ 2087930 h 3045507"/>
                  <a:gd name="connsiteX22" fmla="*/ 5862415 w 8323604"/>
                  <a:gd name="connsiteY22" fmla="*/ 1865739 h 3045507"/>
                  <a:gd name="connsiteX23" fmla="*/ 6323888 w 8323604"/>
                  <a:gd name="connsiteY23" fmla="*/ 1840102 h 3045507"/>
                  <a:gd name="connsiteX24" fmla="*/ 6793907 w 8323604"/>
                  <a:gd name="connsiteY24" fmla="*/ 2002472 h 3045507"/>
                  <a:gd name="connsiteX25" fmla="*/ 7058827 w 8323604"/>
                  <a:gd name="connsiteY25" fmla="*/ 2028109 h 3045507"/>
                  <a:gd name="connsiteX26" fmla="*/ 7357929 w 8323604"/>
                  <a:gd name="connsiteY26" fmla="*/ 1985380 h 3045507"/>
                  <a:gd name="connsiteX27" fmla="*/ 7802311 w 8323604"/>
                  <a:gd name="connsiteY27" fmla="*/ 1993926 h 3045507"/>
                  <a:gd name="connsiteX28" fmla="*/ 8323604 w 8323604"/>
                  <a:gd name="connsiteY28" fmla="*/ 1976834 h 3045507"/>
                  <a:gd name="connsiteX0" fmla="*/ 0 w 8323604"/>
                  <a:gd name="connsiteY0" fmla="*/ 1977407 h 3046080"/>
                  <a:gd name="connsiteX1" fmla="*/ 76913 w 8323604"/>
                  <a:gd name="connsiteY1" fmla="*/ 1661213 h 3046080"/>
                  <a:gd name="connsiteX2" fmla="*/ 230737 w 8323604"/>
                  <a:gd name="connsiteY2" fmla="*/ 1242469 h 3046080"/>
                  <a:gd name="connsiteX3" fmla="*/ 487111 w 8323604"/>
                  <a:gd name="connsiteY3" fmla="*/ 558806 h 3046080"/>
                  <a:gd name="connsiteX4" fmla="*/ 837488 w 8323604"/>
                  <a:gd name="connsiteY4" fmla="*/ 88787 h 3046080"/>
                  <a:gd name="connsiteX5" fmla="*/ 1204957 w 8323604"/>
                  <a:gd name="connsiteY5" fmla="*/ 3329 h 3046080"/>
                  <a:gd name="connsiteX6" fmla="*/ 1427149 w 8323604"/>
                  <a:gd name="connsiteY6" fmla="*/ 140062 h 3046080"/>
                  <a:gd name="connsiteX7" fmla="*/ 1615156 w 8323604"/>
                  <a:gd name="connsiteY7" fmla="*/ 396435 h 3046080"/>
                  <a:gd name="connsiteX8" fmla="*/ 1794617 w 8323604"/>
                  <a:gd name="connsiteY8" fmla="*/ 832271 h 3046080"/>
                  <a:gd name="connsiteX9" fmla="*/ 1956987 w 8323604"/>
                  <a:gd name="connsiteY9" fmla="*/ 1481751 h 3046080"/>
                  <a:gd name="connsiteX10" fmla="*/ 2068083 w 8323604"/>
                  <a:gd name="connsiteY10" fmla="*/ 1960316 h 3046080"/>
                  <a:gd name="connsiteX11" fmla="*/ 2298819 w 8323604"/>
                  <a:gd name="connsiteY11" fmla="*/ 2661071 h 3046080"/>
                  <a:gd name="connsiteX12" fmla="*/ 2546647 w 8323604"/>
                  <a:gd name="connsiteY12" fmla="*/ 2968720 h 3046080"/>
                  <a:gd name="connsiteX13" fmla="*/ 2777384 w 8323604"/>
                  <a:gd name="connsiteY13" fmla="*/ 3028540 h 3046080"/>
                  <a:gd name="connsiteX14" fmla="*/ 3033757 w 8323604"/>
                  <a:gd name="connsiteY14" fmla="*/ 2712346 h 3046080"/>
                  <a:gd name="connsiteX15" fmla="*/ 3392681 w 8323604"/>
                  <a:gd name="connsiteY15" fmla="*/ 2020136 h 3046080"/>
                  <a:gd name="connsiteX16" fmla="*/ 3666146 w 8323604"/>
                  <a:gd name="connsiteY16" fmla="*/ 1721034 h 3046080"/>
                  <a:gd name="connsiteX17" fmla="*/ 3990886 w 8323604"/>
                  <a:gd name="connsiteY17" fmla="*/ 1763763 h 3046080"/>
                  <a:gd name="connsiteX18" fmla="*/ 4358356 w 8323604"/>
                  <a:gd name="connsiteY18" fmla="*/ 2336331 h 3046080"/>
                  <a:gd name="connsiteX19" fmla="*/ 4725825 w 8323604"/>
                  <a:gd name="connsiteY19" fmla="*/ 2592705 h 3046080"/>
                  <a:gd name="connsiteX20" fmla="*/ 5221481 w 8323604"/>
                  <a:gd name="connsiteY20" fmla="*/ 2370514 h 3046080"/>
                  <a:gd name="connsiteX21" fmla="*/ 5469309 w 8323604"/>
                  <a:gd name="connsiteY21" fmla="*/ 2088503 h 3046080"/>
                  <a:gd name="connsiteX22" fmla="*/ 5862415 w 8323604"/>
                  <a:gd name="connsiteY22" fmla="*/ 1866312 h 3046080"/>
                  <a:gd name="connsiteX23" fmla="*/ 6323888 w 8323604"/>
                  <a:gd name="connsiteY23" fmla="*/ 1840675 h 3046080"/>
                  <a:gd name="connsiteX24" fmla="*/ 6793907 w 8323604"/>
                  <a:gd name="connsiteY24" fmla="*/ 2003045 h 3046080"/>
                  <a:gd name="connsiteX25" fmla="*/ 7058827 w 8323604"/>
                  <a:gd name="connsiteY25" fmla="*/ 2028682 h 3046080"/>
                  <a:gd name="connsiteX26" fmla="*/ 7357929 w 8323604"/>
                  <a:gd name="connsiteY26" fmla="*/ 1985953 h 3046080"/>
                  <a:gd name="connsiteX27" fmla="*/ 7802311 w 8323604"/>
                  <a:gd name="connsiteY27" fmla="*/ 1994499 h 3046080"/>
                  <a:gd name="connsiteX28" fmla="*/ 8323604 w 8323604"/>
                  <a:gd name="connsiteY28" fmla="*/ 1977407 h 3046080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30737 w 8323604"/>
                  <a:gd name="connsiteY2" fmla="*/ 1243634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85174 w 8323604"/>
                  <a:gd name="connsiteY10" fmla="*/ 1944390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469309 w 8323604"/>
                  <a:gd name="connsiteY21" fmla="*/ 2089668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1978572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615156 w 8323604"/>
                  <a:gd name="connsiteY7" fmla="*/ 398784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598065 w 8323604"/>
                  <a:gd name="connsiteY7" fmla="*/ 424421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8323604" h="3068853">
                    <a:moveTo>
                      <a:pt x="0" y="1979756"/>
                    </a:moveTo>
                    <a:cubicBezTo>
                      <a:pt x="19228" y="1882904"/>
                      <a:pt x="41306" y="1788900"/>
                      <a:pt x="76913" y="1663562"/>
                    </a:cubicBezTo>
                    <a:cubicBezTo>
                      <a:pt x="112520" y="1538224"/>
                      <a:pt x="145279" y="1411461"/>
                      <a:pt x="213645" y="1227727"/>
                    </a:cubicBezTo>
                    <a:cubicBezTo>
                      <a:pt x="282011" y="1043992"/>
                      <a:pt x="383137" y="750587"/>
                      <a:pt x="487111" y="561155"/>
                    </a:cubicBezTo>
                    <a:cubicBezTo>
                      <a:pt x="591085" y="371723"/>
                      <a:pt x="717847" y="183715"/>
                      <a:pt x="837488" y="91136"/>
                    </a:cubicBezTo>
                    <a:cubicBezTo>
                      <a:pt x="957129" y="-1443"/>
                      <a:pt x="1103832" y="-8565"/>
                      <a:pt x="1204957" y="5678"/>
                    </a:cubicBezTo>
                    <a:cubicBezTo>
                      <a:pt x="1306082" y="19921"/>
                      <a:pt x="1378722" y="106804"/>
                      <a:pt x="1444240" y="176594"/>
                    </a:cubicBezTo>
                    <a:cubicBezTo>
                      <a:pt x="1509758" y="246384"/>
                      <a:pt x="1543942" y="314750"/>
                      <a:pt x="1598065" y="424421"/>
                    </a:cubicBezTo>
                    <a:cubicBezTo>
                      <a:pt x="1652188" y="534092"/>
                      <a:pt x="1709160" y="658007"/>
                      <a:pt x="1768980" y="834620"/>
                    </a:cubicBezTo>
                    <a:cubicBezTo>
                      <a:pt x="1828800" y="1011233"/>
                      <a:pt x="1904288" y="1298941"/>
                      <a:pt x="1956987" y="1484100"/>
                    </a:cubicBezTo>
                    <a:cubicBezTo>
                      <a:pt x="2009686" y="1669259"/>
                      <a:pt x="2028202" y="1749021"/>
                      <a:pt x="2085174" y="1945574"/>
                    </a:cubicBezTo>
                    <a:cubicBezTo>
                      <a:pt x="2142146" y="2142127"/>
                      <a:pt x="2223331" y="2483959"/>
                      <a:pt x="2298819" y="2663420"/>
                    </a:cubicBezTo>
                    <a:cubicBezTo>
                      <a:pt x="2374307" y="2842881"/>
                      <a:pt x="2458341" y="2961098"/>
                      <a:pt x="2538102" y="3022343"/>
                    </a:cubicBezTo>
                    <a:cubicBezTo>
                      <a:pt x="2617863" y="3083588"/>
                      <a:pt x="2694775" y="3082164"/>
                      <a:pt x="2777384" y="3030889"/>
                    </a:cubicBezTo>
                    <a:cubicBezTo>
                      <a:pt x="2859993" y="2979614"/>
                      <a:pt x="2931208" y="2882762"/>
                      <a:pt x="3033757" y="2714695"/>
                    </a:cubicBezTo>
                    <a:cubicBezTo>
                      <a:pt x="3136306" y="2546628"/>
                      <a:pt x="3287283" y="2187704"/>
                      <a:pt x="3392681" y="2022485"/>
                    </a:cubicBezTo>
                    <a:cubicBezTo>
                      <a:pt x="3498079" y="1857266"/>
                      <a:pt x="3566445" y="1766112"/>
                      <a:pt x="3666146" y="1723383"/>
                    </a:cubicBezTo>
                    <a:cubicBezTo>
                      <a:pt x="3765847" y="1680654"/>
                      <a:pt x="3875518" y="1663563"/>
                      <a:pt x="3990886" y="1766112"/>
                    </a:cubicBezTo>
                    <a:cubicBezTo>
                      <a:pt x="4106254" y="1868661"/>
                      <a:pt x="4235866" y="2200523"/>
                      <a:pt x="4358356" y="2338680"/>
                    </a:cubicBezTo>
                    <a:cubicBezTo>
                      <a:pt x="4480846" y="2476837"/>
                      <a:pt x="4581971" y="2589357"/>
                      <a:pt x="4725825" y="2595054"/>
                    </a:cubicBezTo>
                    <a:cubicBezTo>
                      <a:pt x="4869679" y="2600751"/>
                      <a:pt x="5081900" y="2448351"/>
                      <a:pt x="5221481" y="2372863"/>
                    </a:cubicBezTo>
                    <a:cubicBezTo>
                      <a:pt x="5361062" y="2297375"/>
                      <a:pt x="5445096" y="2224736"/>
                      <a:pt x="5563313" y="2142127"/>
                    </a:cubicBezTo>
                    <a:cubicBezTo>
                      <a:pt x="5681530" y="2059518"/>
                      <a:pt x="5804019" y="1927057"/>
                      <a:pt x="5930781" y="1877207"/>
                    </a:cubicBezTo>
                    <a:cubicBezTo>
                      <a:pt x="6057543" y="1827357"/>
                      <a:pt x="6180034" y="1821660"/>
                      <a:pt x="6323888" y="1843024"/>
                    </a:cubicBezTo>
                    <a:cubicBezTo>
                      <a:pt x="6467742" y="1864388"/>
                      <a:pt x="6671417" y="1982605"/>
                      <a:pt x="6793907" y="2005394"/>
                    </a:cubicBezTo>
                    <a:cubicBezTo>
                      <a:pt x="6916397" y="2028183"/>
                      <a:pt x="6964823" y="1982605"/>
                      <a:pt x="7058827" y="1979756"/>
                    </a:cubicBezTo>
                    <a:lnTo>
                      <a:pt x="7357929" y="1988302"/>
                    </a:lnTo>
                    <a:cubicBezTo>
                      <a:pt x="7481843" y="1991151"/>
                      <a:pt x="7641365" y="1998272"/>
                      <a:pt x="7802311" y="1996848"/>
                    </a:cubicBezTo>
                    <a:cubicBezTo>
                      <a:pt x="7963257" y="1995424"/>
                      <a:pt x="8231025" y="1981180"/>
                      <a:pt x="8323604" y="1979756"/>
                    </a:cubicBezTo>
                  </a:path>
                </a:pathLst>
              </a:custGeom>
              <a:ln w="28575">
                <a:solidFill>
                  <a:srgbClr val="303030">
                    <a:alpha val="56000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178D6C85-9261-B489-3F23-9BEBEF278671}"/>
                  </a:ext>
                </a:extLst>
              </p:cNvPr>
              <p:cNvSpPr/>
              <p:nvPr/>
            </p:nvSpPr>
            <p:spPr>
              <a:xfrm>
                <a:off x="1329261" y="2028843"/>
                <a:ext cx="8323604" cy="525294"/>
              </a:xfrm>
              <a:custGeom>
                <a:avLst/>
                <a:gdLst>
                  <a:gd name="connsiteX0" fmla="*/ 0 w 8323604"/>
                  <a:gd name="connsiteY0" fmla="*/ 1976834 h 3037010"/>
                  <a:gd name="connsiteX1" fmla="*/ 76913 w 8323604"/>
                  <a:gd name="connsiteY1" fmla="*/ 1660640 h 3037010"/>
                  <a:gd name="connsiteX2" fmla="*/ 230737 w 8323604"/>
                  <a:gd name="connsiteY2" fmla="*/ 1241896 h 3037010"/>
                  <a:gd name="connsiteX3" fmla="*/ 487111 w 8323604"/>
                  <a:gd name="connsiteY3" fmla="*/ 558233 h 3037010"/>
                  <a:gd name="connsiteX4" fmla="*/ 837488 w 8323604"/>
                  <a:gd name="connsiteY4" fmla="*/ 88214 h 3037010"/>
                  <a:gd name="connsiteX5" fmla="*/ 1204957 w 8323604"/>
                  <a:gd name="connsiteY5" fmla="*/ 2756 h 3037010"/>
                  <a:gd name="connsiteX6" fmla="*/ 1410057 w 8323604"/>
                  <a:gd name="connsiteY6" fmla="*/ 130943 h 3037010"/>
                  <a:gd name="connsiteX7" fmla="*/ 1615156 w 8323604"/>
                  <a:gd name="connsiteY7" fmla="*/ 395862 h 3037010"/>
                  <a:gd name="connsiteX8" fmla="*/ 1794617 w 8323604"/>
                  <a:gd name="connsiteY8" fmla="*/ 831698 h 3037010"/>
                  <a:gd name="connsiteX9" fmla="*/ 1956987 w 8323604"/>
                  <a:gd name="connsiteY9" fmla="*/ 1481178 h 3037010"/>
                  <a:gd name="connsiteX10" fmla="*/ 2068083 w 8323604"/>
                  <a:gd name="connsiteY10" fmla="*/ 1959743 h 3037010"/>
                  <a:gd name="connsiteX11" fmla="*/ 2298819 w 8323604"/>
                  <a:gd name="connsiteY11" fmla="*/ 2660498 h 3037010"/>
                  <a:gd name="connsiteX12" fmla="*/ 2478281 w 8323604"/>
                  <a:gd name="connsiteY12" fmla="*/ 2925418 h 3037010"/>
                  <a:gd name="connsiteX13" fmla="*/ 2777384 w 8323604"/>
                  <a:gd name="connsiteY13" fmla="*/ 3027967 h 3037010"/>
                  <a:gd name="connsiteX14" fmla="*/ 3033757 w 8323604"/>
                  <a:gd name="connsiteY14" fmla="*/ 2711773 h 3037010"/>
                  <a:gd name="connsiteX15" fmla="*/ 3392681 w 8323604"/>
                  <a:gd name="connsiteY15" fmla="*/ 2019563 h 3037010"/>
                  <a:gd name="connsiteX16" fmla="*/ 3666146 w 8323604"/>
                  <a:gd name="connsiteY16" fmla="*/ 1720461 h 3037010"/>
                  <a:gd name="connsiteX17" fmla="*/ 3990886 w 8323604"/>
                  <a:gd name="connsiteY17" fmla="*/ 1763190 h 3037010"/>
                  <a:gd name="connsiteX18" fmla="*/ 4358356 w 8323604"/>
                  <a:gd name="connsiteY18" fmla="*/ 2335758 h 3037010"/>
                  <a:gd name="connsiteX19" fmla="*/ 4725825 w 8323604"/>
                  <a:gd name="connsiteY19" fmla="*/ 2592132 h 3037010"/>
                  <a:gd name="connsiteX20" fmla="*/ 5221481 w 8323604"/>
                  <a:gd name="connsiteY20" fmla="*/ 2369941 h 3037010"/>
                  <a:gd name="connsiteX21" fmla="*/ 5469309 w 8323604"/>
                  <a:gd name="connsiteY21" fmla="*/ 2087930 h 3037010"/>
                  <a:gd name="connsiteX22" fmla="*/ 5862415 w 8323604"/>
                  <a:gd name="connsiteY22" fmla="*/ 1865739 h 3037010"/>
                  <a:gd name="connsiteX23" fmla="*/ 6323888 w 8323604"/>
                  <a:gd name="connsiteY23" fmla="*/ 1840102 h 3037010"/>
                  <a:gd name="connsiteX24" fmla="*/ 6793907 w 8323604"/>
                  <a:gd name="connsiteY24" fmla="*/ 2002472 h 3037010"/>
                  <a:gd name="connsiteX25" fmla="*/ 7058827 w 8323604"/>
                  <a:gd name="connsiteY25" fmla="*/ 2028109 h 3037010"/>
                  <a:gd name="connsiteX26" fmla="*/ 7357929 w 8323604"/>
                  <a:gd name="connsiteY26" fmla="*/ 1985380 h 3037010"/>
                  <a:gd name="connsiteX27" fmla="*/ 7802311 w 8323604"/>
                  <a:gd name="connsiteY27" fmla="*/ 1993926 h 3037010"/>
                  <a:gd name="connsiteX28" fmla="*/ 8323604 w 8323604"/>
                  <a:gd name="connsiteY28" fmla="*/ 1976834 h 3037010"/>
                  <a:gd name="connsiteX0" fmla="*/ 0 w 8323604"/>
                  <a:gd name="connsiteY0" fmla="*/ 1976834 h 3045507"/>
                  <a:gd name="connsiteX1" fmla="*/ 76913 w 8323604"/>
                  <a:gd name="connsiteY1" fmla="*/ 1660640 h 3045507"/>
                  <a:gd name="connsiteX2" fmla="*/ 230737 w 8323604"/>
                  <a:gd name="connsiteY2" fmla="*/ 1241896 h 3045507"/>
                  <a:gd name="connsiteX3" fmla="*/ 487111 w 8323604"/>
                  <a:gd name="connsiteY3" fmla="*/ 558233 h 3045507"/>
                  <a:gd name="connsiteX4" fmla="*/ 837488 w 8323604"/>
                  <a:gd name="connsiteY4" fmla="*/ 88214 h 3045507"/>
                  <a:gd name="connsiteX5" fmla="*/ 1204957 w 8323604"/>
                  <a:gd name="connsiteY5" fmla="*/ 2756 h 3045507"/>
                  <a:gd name="connsiteX6" fmla="*/ 1410057 w 8323604"/>
                  <a:gd name="connsiteY6" fmla="*/ 130943 h 3045507"/>
                  <a:gd name="connsiteX7" fmla="*/ 1615156 w 8323604"/>
                  <a:gd name="connsiteY7" fmla="*/ 395862 h 3045507"/>
                  <a:gd name="connsiteX8" fmla="*/ 1794617 w 8323604"/>
                  <a:gd name="connsiteY8" fmla="*/ 831698 h 3045507"/>
                  <a:gd name="connsiteX9" fmla="*/ 1956987 w 8323604"/>
                  <a:gd name="connsiteY9" fmla="*/ 1481178 h 3045507"/>
                  <a:gd name="connsiteX10" fmla="*/ 2068083 w 8323604"/>
                  <a:gd name="connsiteY10" fmla="*/ 1959743 h 3045507"/>
                  <a:gd name="connsiteX11" fmla="*/ 2298819 w 8323604"/>
                  <a:gd name="connsiteY11" fmla="*/ 2660498 h 3045507"/>
                  <a:gd name="connsiteX12" fmla="*/ 2546647 w 8323604"/>
                  <a:gd name="connsiteY12" fmla="*/ 2968147 h 3045507"/>
                  <a:gd name="connsiteX13" fmla="*/ 2777384 w 8323604"/>
                  <a:gd name="connsiteY13" fmla="*/ 3027967 h 3045507"/>
                  <a:gd name="connsiteX14" fmla="*/ 3033757 w 8323604"/>
                  <a:gd name="connsiteY14" fmla="*/ 2711773 h 3045507"/>
                  <a:gd name="connsiteX15" fmla="*/ 3392681 w 8323604"/>
                  <a:gd name="connsiteY15" fmla="*/ 2019563 h 3045507"/>
                  <a:gd name="connsiteX16" fmla="*/ 3666146 w 8323604"/>
                  <a:gd name="connsiteY16" fmla="*/ 1720461 h 3045507"/>
                  <a:gd name="connsiteX17" fmla="*/ 3990886 w 8323604"/>
                  <a:gd name="connsiteY17" fmla="*/ 1763190 h 3045507"/>
                  <a:gd name="connsiteX18" fmla="*/ 4358356 w 8323604"/>
                  <a:gd name="connsiteY18" fmla="*/ 2335758 h 3045507"/>
                  <a:gd name="connsiteX19" fmla="*/ 4725825 w 8323604"/>
                  <a:gd name="connsiteY19" fmla="*/ 2592132 h 3045507"/>
                  <a:gd name="connsiteX20" fmla="*/ 5221481 w 8323604"/>
                  <a:gd name="connsiteY20" fmla="*/ 2369941 h 3045507"/>
                  <a:gd name="connsiteX21" fmla="*/ 5469309 w 8323604"/>
                  <a:gd name="connsiteY21" fmla="*/ 2087930 h 3045507"/>
                  <a:gd name="connsiteX22" fmla="*/ 5862415 w 8323604"/>
                  <a:gd name="connsiteY22" fmla="*/ 1865739 h 3045507"/>
                  <a:gd name="connsiteX23" fmla="*/ 6323888 w 8323604"/>
                  <a:gd name="connsiteY23" fmla="*/ 1840102 h 3045507"/>
                  <a:gd name="connsiteX24" fmla="*/ 6793907 w 8323604"/>
                  <a:gd name="connsiteY24" fmla="*/ 2002472 h 3045507"/>
                  <a:gd name="connsiteX25" fmla="*/ 7058827 w 8323604"/>
                  <a:gd name="connsiteY25" fmla="*/ 2028109 h 3045507"/>
                  <a:gd name="connsiteX26" fmla="*/ 7357929 w 8323604"/>
                  <a:gd name="connsiteY26" fmla="*/ 1985380 h 3045507"/>
                  <a:gd name="connsiteX27" fmla="*/ 7802311 w 8323604"/>
                  <a:gd name="connsiteY27" fmla="*/ 1993926 h 3045507"/>
                  <a:gd name="connsiteX28" fmla="*/ 8323604 w 8323604"/>
                  <a:gd name="connsiteY28" fmla="*/ 1976834 h 3045507"/>
                  <a:gd name="connsiteX0" fmla="*/ 0 w 8323604"/>
                  <a:gd name="connsiteY0" fmla="*/ 1977407 h 3046080"/>
                  <a:gd name="connsiteX1" fmla="*/ 76913 w 8323604"/>
                  <a:gd name="connsiteY1" fmla="*/ 1661213 h 3046080"/>
                  <a:gd name="connsiteX2" fmla="*/ 230737 w 8323604"/>
                  <a:gd name="connsiteY2" fmla="*/ 1242469 h 3046080"/>
                  <a:gd name="connsiteX3" fmla="*/ 487111 w 8323604"/>
                  <a:gd name="connsiteY3" fmla="*/ 558806 h 3046080"/>
                  <a:gd name="connsiteX4" fmla="*/ 837488 w 8323604"/>
                  <a:gd name="connsiteY4" fmla="*/ 88787 h 3046080"/>
                  <a:gd name="connsiteX5" fmla="*/ 1204957 w 8323604"/>
                  <a:gd name="connsiteY5" fmla="*/ 3329 h 3046080"/>
                  <a:gd name="connsiteX6" fmla="*/ 1427149 w 8323604"/>
                  <a:gd name="connsiteY6" fmla="*/ 140062 h 3046080"/>
                  <a:gd name="connsiteX7" fmla="*/ 1615156 w 8323604"/>
                  <a:gd name="connsiteY7" fmla="*/ 396435 h 3046080"/>
                  <a:gd name="connsiteX8" fmla="*/ 1794617 w 8323604"/>
                  <a:gd name="connsiteY8" fmla="*/ 832271 h 3046080"/>
                  <a:gd name="connsiteX9" fmla="*/ 1956987 w 8323604"/>
                  <a:gd name="connsiteY9" fmla="*/ 1481751 h 3046080"/>
                  <a:gd name="connsiteX10" fmla="*/ 2068083 w 8323604"/>
                  <a:gd name="connsiteY10" fmla="*/ 1960316 h 3046080"/>
                  <a:gd name="connsiteX11" fmla="*/ 2298819 w 8323604"/>
                  <a:gd name="connsiteY11" fmla="*/ 2661071 h 3046080"/>
                  <a:gd name="connsiteX12" fmla="*/ 2546647 w 8323604"/>
                  <a:gd name="connsiteY12" fmla="*/ 2968720 h 3046080"/>
                  <a:gd name="connsiteX13" fmla="*/ 2777384 w 8323604"/>
                  <a:gd name="connsiteY13" fmla="*/ 3028540 h 3046080"/>
                  <a:gd name="connsiteX14" fmla="*/ 3033757 w 8323604"/>
                  <a:gd name="connsiteY14" fmla="*/ 2712346 h 3046080"/>
                  <a:gd name="connsiteX15" fmla="*/ 3392681 w 8323604"/>
                  <a:gd name="connsiteY15" fmla="*/ 2020136 h 3046080"/>
                  <a:gd name="connsiteX16" fmla="*/ 3666146 w 8323604"/>
                  <a:gd name="connsiteY16" fmla="*/ 1721034 h 3046080"/>
                  <a:gd name="connsiteX17" fmla="*/ 3990886 w 8323604"/>
                  <a:gd name="connsiteY17" fmla="*/ 1763763 h 3046080"/>
                  <a:gd name="connsiteX18" fmla="*/ 4358356 w 8323604"/>
                  <a:gd name="connsiteY18" fmla="*/ 2336331 h 3046080"/>
                  <a:gd name="connsiteX19" fmla="*/ 4725825 w 8323604"/>
                  <a:gd name="connsiteY19" fmla="*/ 2592705 h 3046080"/>
                  <a:gd name="connsiteX20" fmla="*/ 5221481 w 8323604"/>
                  <a:gd name="connsiteY20" fmla="*/ 2370514 h 3046080"/>
                  <a:gd name="connsiteX21" fmla="*/ 5469309 w 8323604"/>
                  <a:gd name="connsiteY21" fmla="*/ 2088503 h 3046080"/>
                  <a:gd name="connsiteX22" fmla="*/ 5862415 w 8323604"/>
                  <a:gd name="connsiteY22" fmla="*/ 1866312 h 3046080"/>
                  <a:gd name="connsiteX23" fmla="*/ 6323888 w 8323604"/>
                  <a:gd name="connsiteY23" fmla="*/ 1840675 h 3046080"/>
                  <a:gd name="connsiteX24" fmla="*/ 6793907 w 8323604"/>
                  <a:gd name="connsiteY24" fmla="*/ 2003045 h 3046080"/>
                  <a:gd name="connsiteX25" fmla="*/ 7058827 w 8323604"/>
                  <a:gd name="connsiteY25" fmla="*/ 2028682 h 3046080"/>
                  <a:gd name="connsiteX26" fmla="*/ 7357929 w 8323604"/>
                  <a:gd name="connsiteY26" fmla="*/ 1985953 h 3046080"/>
                  <a:gd name="connsiteX27" fmla="*/ 7802311 w 8323604"/>
                  <a:gd name="connsiteY27" fmla="*/ 1994499 h 3046080"/>
                  <a:gd name="connsiteX28" fmla="*/ 8323604 w 8323604"/>
                  <a:gd name="connsiteY28" fmla="*/ 1977407 h 3046080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30737 w 8323604"/>
                  <a:gd name="connsiteY2" fmla="*/ 1243634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94617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68083 w 8323604"/>
                  <a:gd name="connsiteY10" fmla="*/ 1961481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47245"/>
                  <a:gd name="connsiteX1" fmla="*/ 76913 w 8323604"/>
                  <a:gd name="connsiteY1" fmla="*/ 1662378 h 3047245"/>
                  <a:gd name="connsiteX2" fmla="*/ 213645 w 8323604"/>
                  <a:gd name="connsiteY2" fmla="*/ 1226543 h 3047245"/>
                  <a:gd name="connsiteX3" fmla="*/ 487111 w 8323604"/>
                  <a:gd name="connsiteY3" fmla="*/ 559971 h 3047245"/>
                  <a:gd name="connsiteX4" fmla="*/ 837488 w 8323604"/>
                  <a:gd name="connsiteY4" fmla="*/ 89952 h 3047245"/>
                  <a:gd name="connsiteX5" fmla="*/ 1204957 w 8323604"/>
                  <a:gd name="connsiteY5" fmla="*/ 4494 h 3047245"/>
                  <a:gd name="connsiteX6" fmla="*/ 1469878 w 8323604"/>
                  <a:gd name="connsiteY6" fmla="*/ 158319 h 3047245"/>
                  <a:gd name="connsiteX7" fmla="*/ 1615156 w 8323604"/>
                  <a:gd name="connsiteY7" fmla="*/ 397600 h 3047245"/>
                  <a:gd name="connsiteX8" fmla="*/ 1768980 w 8323604"/>
                  <a:gd name="connsiteY8" fmla="*/ 833436 h 3047245"/>
                  <a:gd name="connsiteX9" fmla="*/ 1956987 w 8323604"/>
                  <a:gd name="connsiteY9" fmla="*/ 1482916 h 3047245"/>
                  <a:gd name="connsiteX10" fmla="*/ 2085174 w 8323604"/>
                  <a:gd name="connsiteY10" fmla="*/ 1944390 h 3047245"/>
                  <a:gd name="connsiteX11" fmla="*/ 2298819 w 8323604"/>
                  <a:gd name="connsiteY11" fmla="*/ 2662236 h 3047245"/>
                  <a:gd name="connsiteX12" fmla="*/ 2546647 w 8323604"/>
                  <a:gd name="connsiteY12" fmla="*/ 2969885 h 3047245"/>
                  <a:gd name="connsiteX13" fmla="*/ 2777384 w 8323604"/>
                  <a:gd name="connsiteY13" fmla="*/ 3029705 h 3047245"/>
                  <a:gd name="connsiteX14" fmla="*/ 3033757 w 8323604"/>
                  <a:gd name="connsiteY14" fmla="*/ 2713511 h 3047245"/>
                  <a:gd name="connsiteX15" fmla="*/ 3392681 w 8323604"/>
                  <a:gd name="connsiteY15" fmla="*/ 2021301 h 3047245"/>
                  <a:gd name="connsiteX16" fmla="*/ 3666146 w 8323604"/>
                  <a:gd name="connsiteY16" fmla="*/ 1722199 h 3047245"/>
                  <a:gd name="connsiteX17" fmla="*/ 3990886 w 8323604"/>
                  <a:gd name="connsiteY17" fmla="*/ 1764928 h 3047245"/>
                  <a:gd name="connsiteX18" fmla="*/ 4358356 w 8323604"/>
                  <a:gd name="connsiteY18" fmla="*/ 2337496 h 3047245"/>
                  <a:gd name="connsiteX19" fmla="*/ 4725825 w 8323604"/>
                  <a:gd name="connsiteY19" fmla="*/ 2593870 h 3047245"/>
                  <a:gd name="connsiteX20" fmla="*/ 5221481 w 8323604"/>
                  <a:gd name="connsiteY20" fmla="*/ 2371679 h 3047245"/>
                  <a:gd name="connsiteX21" fmla="*/ 5469309 w 8323604"/>
                  <a:gd name="connsiteY21" fmla="*/ 2089668 h 3047245"/>
                  <a:gd name="connsiteX22" fmla="*/ 5862415 w 8323604"/>
                  <a:gd name="connsiteY22" fmla="*/ 1867477 h 3047245"/>
                  <a:gd name="connsiteX23" fmla="*/ 6323888 w 8323604"/>
                  <a:gd name="connsiteY23" fmla="*/ 1841840 h 3047245"/>
                  <a:gd name="connsiteX24" fmla="*/ 6793907 w 8323604"/>
                  <a:gd name="connsiteY24" fmla="*/ 2004210 h 3047245"/>
                  <a:gd name="connsiteX25" fmla="*/ 7058827 w 8323604"/>
                  <a:gd name="connsiteY25" fmla="*/ 2029847 h 3047245"/>
                  <a:gd name="connsiteX26" fmla="*/ 7357929 w 8323604"/>
                  <a:gd name="connsiteY26" fmla="*/ 1987118 h 3047245"/>
                  <a:gd name="connsiteX27" fmla="*/ 7802311 w 8323604"/>
                  <a:gd name="connsiteY27" fmla="*/ 1995664 h 3047245"/>
                  <a:gd name="connsiteX28" fmla="*/ 8323604 w 8323604"/>
                  <a:gd name="connsiteY28" fmla="*/ 1978572 h 3047245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469309 w 8323604"/>
                  <a:gd name="connsiteY21" fmla="*/ 2089668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862415 w 8323604"/>
                  <a:gd name="connsiteY22" fmla="*/ 1867477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2029847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8572 h 3067669"/>
                  <a:gd name="connsiteX1" fmla="*/ 76913 w 8323604"/>
                  <a:gd name="connsiteY1" fmla="*/ 1662378 h 3067669"/>
                  <a:gd name="connsiteX2" fmla="*/ 213645 w 8323604"/>
                  <a:gd name="connsiteY2" fmla="*/ 1226543 h 3067669"/>
                  <a:gd name="connsiteX3" fmla="*/ 487111 w 8323604"/>
                  <a:gd name="connsiteY3" fmla="*/ 559971 h 3067669"/>
                  <a:gd name="connsiteX4" fmla="*/ 837488 w 8323604"/>
                  <a:gd name="connsiteY4" fmla="*/ 89952 h 3067669"/>
                  <a:gd name="connsiteX5" fmla="*/ 1204957 w 8323604"/>
                  <a:gd name="connsiteY5" fmla="*/ 4494 h 3067669"/>
                  <a:gd name="connsiteX6" fmla="*/ 1469878 w 8323604"/>
                  <a:gd name="connsiteY6" fmla="*/ 158319 h 3067669"/>
                  <a:gd name="connsiteX7" fmla="*/ 1615156 w 8323604"/>
                  <a:gd name="connsiteY7" fmla="*/ 397600 h 3067669"/>
                  <a:gd name="connsiteX8" fmla="*/ 1768980 w 8323604"/>
                  <a:gd name="connsiteY8" fmla="*/ 833436 h 3067669"/>
                  <a:gd name="connsiteX9" fmla="*/ 1956987 w 8323604"/>
                  <a:gd name="connsiteY9" fmla="*/ 1482916 h 3067669"/>
                  <a:gd name="connsiteX10" fmla="*/ 2085174 w 8323604"/>
                  <a:gd name="connsiteY10" fmla="*/ 1944390 h 3067669"/>
                  <a:gd name="connsiteX11" fmla="*/ 2298819 w 8323604"/>
                  <a:gd name="connsiteY11" fmla="*/ 2662236 h 3067669"/>
                  <a:gd name="connsiteX12" fmla="*/ 2538102 w 8323604"/>
                  <a:gd name="connsiteY12" fmla="*/ 3021159 h 3067669"/>
                  <a:gd name="connsiteX13" fmla="*/ 2777384 w 8323604"/>
                  <a:gd name="connsiteY13" fmla="*/ 3029705 h 3067669"/>
                  <a:gd name="connsiteX14" fmla="*/ 3033757 w 8323604"/>
                  <a:gd name="connsiteY14" fmla="*/ 2713511 h 3067669"/>
                  <a:gd name="connsiteX15" fmla="*/ 3392681 w 8323604"/>
                  <a:gd name="connsiteY15" fmla="*/ 2021301 h 3067669"/>
                  <a:gd name="connsiteX16" fmla="*/ 3666146 w 8323604"/>
                  <a:gd name="connsiteY16" fmla="*/ 1722199 h 3067669"/>
                  <a:gd name="connsiteX17" fmla="*/ 3990886 w 8323604"/>
                  <a:gd name="connsiteY17" fmla="*/ 1764928 h 3067669"/>
                  <a:gd name="connsiteX18" fmla="*/ 4358356 w 8323604"/>
                  <a:gd name="connsiteY18" fmla="*/ 2337496 h 3067669"/>
                  <a:gd name="connsiteX19" fmla="*/ 4725825 w 8323604"/>
                  <a:gd name="connsiteY19" fmla="*/ 2593870 h 3067669"/>
                  <a:gd name="connsiteX20" fmla="*/ 5221481 w 8323604"/>
                  <a:gd name="connsiteY20" fmla="*/ 2371679 h 3067669"/>
                  <a:gd name="connsiteX21" fmla="*/ 5563313 w 8323604"/>
                  <a:gd name="connsiteY21" fmla="*/ 2140943 h 3067669"/>
                  <a:gd name="connsiteX22" fmla="*/ 5930781 w 8323604"/>
                  <a:gd name="connsiteY22" fmla="*/ 1876023 h 3067669"/>
                  <a:gd name="connsiteX23" fmla="*/ 6323888 w 8323604"/>
                  <a:gd name="connsiteY23" fmla="*/ 1841840 h 3067669"/>
                  <a:gd name="connsiteX24" fmla="*/ 6793907 w 8323604"/>
                  <a:gd name="connsiteY24" fmla="*/ 2004210 h 3067669"/>
                  <a:gd name="connsiteX25" fmla="*/ 7058827 w 8323604"/>
                  <a:gd name="connsiteY25" fmla="*/ 1978572 h 3067669"/>
                  <a:gd name="connsiteX26" fmla="*/ 7357929 w 8323604"/>
                  <a:gd name="connsiteY26" fmla="*/ 1987118 h 3067669"/>
                  <a:gd name="connsiteX27" fmla="*/ 7802311 w 8323604"/>
                  <a:gd name="connsiteY27" fmla="*/ 1995664 h 3067669"/>
                  <a:gd name="connsiteX28" fmla="*/ 8323604 w 8323604"/>
                  <a:gd name="connsiteY28" fmla="*/ 1978572 h 3067669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615156 w 8323604"/>
                  <a:gd name="connsiteY7" fmla="*/ 398784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  <a:gd name="connsiteX0" fmla="*/ 0 w 8323604"/>
                  <a:gd name="connsiteY0" fmla="*/ 1979756 h 3068853"/>
                  <a:gd name="connsiteX1" fmla="*/ 76913 w 8323604"/>
                  <a:gd name="connsiteY1" fmla="*/ 1663562 h 3068853"/>
                  <a:gd name="connsiteX2" fmla="*/ 213645 w 8323604"/>
                  <a:gd name="connsiteY2" fmla="*/ 1227727 h 3068853"/>
                  <a:gd name="connsiteX3" fmla="*/ 487111 w 8323604"/>
                  <a:gd name="connsiteY3" fmla="*/ 561155 h 3068853"/>
                  <a:gd name="connsiteX4" fmla="*/ 837488 w 8323604"/>
                  <a:gd name="connsiteY4" fmla="*/ 91136 h 3068853"/>
                  <a:gd name="connsiteX5" fmla="*/ 1204957 w 8323604"/>
                  <a:gd name="connsiteY5" fmla="*/ 5678 h 3068853"/>
                  <a:gd name="connsiteX6" fmla="*/ 1444240 w 8323604"/>
                  <a:gd name="connsiteY6" fmla="*/ 176594 h 3068853"/>
                  <a:gd name="connsiteX7" fmla="*/ 1598065 w 8323604"/>
                  <a:gd name="connsiteY7" fmla="*/ 424421 h 3068853"/>
                  <a:gd name="connsiteX8" fmla="*/ 1768980 w 8323604"/>
                  <a:gd name="connsiteY8" fmla="*/ 834620 h 3068853"/>
                  <a:gd name="connsiteX9" fmla="*/ 1956987 w 8323604"/>
                  <a:gd name="connsiteY9" fmla="*/ 1484100 h 3068853"/>
                  <a:gd name="connsiteX10" fmla="*/ 2085174 w 8323604"/>
                  <a:gd name="connsiteY10" fmla="*/ 1945574 h 3068853"/>
                  <a:gd name="connsiteX11" fmla="*/ 2298819 w 8323604"/>
                  <a:gd name="connsiteY11" fmla="*/ 2663420 h 3068853"/>
                  <a:gd name="connsiteX12" fmla="*/ 2538102 w 8323604"/>
                  <a:gd name="connsiteY12" fmla="*/ 3022343 h 3068853"/>
                  <a:gd name="connsiteX13" fmla="*/ 2777384 w 8323604"/>
                  <a:gd name="connsiteY13" fmla="*/ 3030889 h 3068853"/>
                  <a:gd name="connsiteX14" fmla="*/ 3033757 w 8323604"/>
                  <a:gd name="connsiteY14" fmla="*/ 2714695 h 3068853"/>
                  <a:gd name="connsiteX15" fmla="*/ 3392681 w 8323604"/>
                  <a:gd name="connsiteY15" fmla="*/ 2022485 h 3068853"/>
                  <a:gd name="connsiteX16" fmla="*/ 3666146 w 8323604"/>
                  <a:gd name="connsiteY16" fmla="*/ 1723383 h 3068853"/>
                  <a:gd name="connsiteX17" fmla="*/ 3990886 w 8323604"/>
                  <a:gd name="connsiteY17" fmla="*/ 1766112 h 3068853"/>
                  <a:gd name="connsiteX18" fmla="*/ 4358356 w 8323604"/>
                  <a:gd name="connsiteY18" fmla="*/ 2338680 h 3068853"/>
                  <a:gd name="connsiteX19" fmla="*/ 4725825 w 8323604"/>
                  <a:gd name="connsiteY19" fmla="*/ 2595054 h 3068853"/>
                  <a:gd name="connsiteX20" fmla="*/ 5221481 w 8323604"/>
                  <a:gd name="connsiteY20" fmla="*/ 2372863 h 3068853"/>
                  <a:gd name="connsiteX21" fmla="*/ 5563313 w 8323604"/>
                  <a:gd name="connsiteY21" fmla="*/ 2142127 h 3068853"/>
                  <a:gd name="connsiteX22" fmla="*/ 5930781 w 8323604"/>
                  <a:gd name="connsiteY22" fmla="*/ 1877207 h 3068853"/>
                  <a:gd name="connsiteX23" fmla="*/ 6323888 w 8323604"/>
                  <a:gd name="connsiteY23" fmla="*/ 1843024 h 3068853"/>
                  <a:gd name="connsiteX24" fmla="*/ 6793907 w 8323604"/>
                  <a:gd name="connsiteY24" fmla="*/ 2005394 h 3068853"/>
                  <a:gd name="connsiteX25" fmla="*/ 7058827 w 8323604"/>
                  <a:gd name="connsiteY25" fmla="*/ 1979756 h 3068853"/>
                  <a:gd name="connsiteX26" fmla="*/ 7357929 w 8323604"/>
                  <a:gd name="connsiteY26" fmla="*/ 1988302 h 3068853"/>
                  <a:gd name="connsiteX27" fmla="*/ 7802311 w 8323604"/>
                  <a:gd name="connsiteY27" fmla="*/ 1996848 h 3068853"/>
                  <a:gd name="connsiteX28" fmla="*/ 8323604 w 8323604"/>
                  <a:gd name="connsiteY28" fmla="*/ 1979756 h 3068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8323604" h="3068853">
                    <a:moveTo>
                      <a:pt x="0" y="1979756"/>
                    </a:moveTo>
                    <a:cubicBezTo>
                      <a:pt x="19228" y="1882904"/>
                      <a:pt x="41306" y="1788900"/>
                      <a:pt x="76913" y="1663562"/>
                    </a:cubicBezTo>
                    <a:cubicBezTo>
                      <a:pt x="112520" y="1538224"/>
                      <a:pt x="145279" y="1411461"/>
                      <a:pt x="213645" y="1227727"/>
                    </a:cubicBezTo>
                    <a:cubicBezTo>
                      <a:pt x="282011" y="1043992"/>
                      <a:pt x="383137" y="750587"/>
                      <a:pt x="487111" y="561155"/>
                    </a:cubicBezTo>
                    <a:cubicBezTo>
                      <a:pt x="591085" y="371723"/>
                      <a:pt x="717847" y="183715"/>
                      <a:pt x="837488" y="91136"/>
                    </a:cubicBezTo>
                    <a:cubicBezTo>
                      <a:pt x="957129" y="-1443"/>
                      <a:pt x="1103832" y="-8565"/>
                      <a:pt x="1204957" y="5678"/>
                    </a:cubicBezTo>
                    <a:cubicBezTo>
                      <a:pt x="1306082" y="19921"/>
                      <a:pt x="1378722" y="106804"/>
                      <a:pt x="1444240" y="176594"/>
                    </a:cubicBezTo>
                    <a:cubicBezTo>
                      <a:pt x="1509758" y="246384"/>
                      <a:pt x="1543942" y="314750"/>
                      <a:pt x="1598065" y="424421"/>
                    </a:cubicBezTo>
                    <a:cubicBezTo>
                      <a:pt x="1652188" y="534092"/>
                      <a:pt x="1709160" y="658007"/>
                      <a:pt x="1768980" y="834620"/>
                    </a:cubicBezTo>
                    <a:cubicBezTo>
                      <a:pt x="1828800" y="1011233"/>
                      <a:pt x="1904288" y="1298941"/>
                      <a:pt x="1956987" y="1484100"/>
                    </a:cubicBezTo>
                    <a:cubicBezTo>
                      <a:pt x="2009686" y="1669259"/>
                      <a:pt x="2028202" y="1749021"/>
                      <a:pt x="2085174" y="1945574"/>
                    </a:cubicBezTo>
                    <a:cubicBezTo>
                      <a:pt x="2142146" y="2142127"/>
                      <a:pt x="2223331" y="2483959"/>
                      <a:pt x="2298819" y="2663420"/>
                    </a:cubicBezTo>
                    <a:cubicBezTo>
                      <a:pt x="2374307" y="2842881"/>
                      <a:pt x="2458341" y="2961098"/>
                      <a:pt x="2538102" y="3022343"/>
                    </a:cubicBezTo>
                    <a:cubicBezTo>
                      <a:pt x="2617863" y="3083588"/>
                      <a:pt x="2694775" y="3082164"/>
                      <a:pt x="2777384" y="3030889"/>
                    </a:cubicBezTo>
                    <a:cubicBezTo>
                      <a:pt x="2859993" y="2979614"/>
                      <a:pt x="2931208" y="2882762"/>
                      <a:pt x="3033757" y="2714695"/>
                    </a:cubicBezTo>
                    <a:cubicBezTo>
                      <a:pt x="3136306" y="2546628"/>
                      <a:pt x="3287283" y="2187704"/>
                      <a:pt x="3392681" y="2022485"/>
                    </a:cubicBezTo>
                    <a:cubicBezTo>
                      <a:pt x="3498079" y="1857266"/>
                      <a:pt x="3566445" y="1766112"/>
                      <a:pt x="3666146" y="1723383"/>
                    </a:cubicBezTo>
                    <a:cubicBezTo>
                      <a:pt x="3765847" y="1680654"/>
                      <a:pt x="3875518" y="1663563"/>
                      <a:pt x="3990886" y="1766112"/>
                    </a:cubicBezTo>
                    <a:cubicBezTo>
                      <a:pt x="4106254" y="1868661"/>
                      <a:pt x="4235866" y="2200523"/>
                      <a:pt x="4358356" y="2338680"/>
                    </a:cubicBezTo>
                    <a:cubicBezTo>
                      <a:pt x="4480846" y="2476837"/>
                      <a:pt x="4581971" y="2589357"/>
                      <a:pt x="4725825" y="2595054"/>
                    </a:cubicBezTo>
                    <a:cubicBezTo>
                      <a:pt x="4869679" y="2600751"/>
                      <a:pt x="5081900" y="2448351"/>
                      <a:pt x="5221481" y="2372863"/>
                    </a:cubicBezTo>
                    <a:cubicBezTo>
                      <a:pt x="5361062" y="2297375"/>
                      <a:pt x="5445096" y="2224736"/>
                      <a:pt x="5563313" y="2142127"/>
                    </a:cubicBezTo>
                    <a:cubicBezTo>
                      <a:pt x="5681530" y="2059518"/>
                      <a:pt x="5804019" y="1927057"/>
                      <a:pt x="5930781" y="1877207"/>
                    </a:cubicBezTo>
                    <a:cubicBezTo>
                      <a:pt x="6057543" y="1827357"/>
                      <a:pt x="6180034" y="1821660"/>
                      <a:pt x="6323888" y="1843024"/>
                    </a:cubicBezTo>
                    <a:cubicBezTo>
                      <a:pt x="6467742" y="1864388"/>
                      <a:pt x="6671417" y="1982605"/>
                      <a:pt x="6793907" y="2005394"/>
                    </a:cubicBezTo>
                    <a:cubicBezTo>
                      <a:pt x="6916397" y="2028183"/>
                      <a:pt x="6964823" y="1982605"/>
                      <a:pt x="7058827" y="1979756"/>
                    </a:cubicBezTo>
                    <a:lnTo>
                      <a:pt x="7357929" y="1988302"/>
                    </a:lnTo>
                    <a:cubicBezTo>
                      <a:pt x="7481843" y="1991151"/>
                      <a:pt x="7641365" y="1998272"/>
                      <a:pt x="7802311" y="1996848"/>
                    </a:cubicBezTo>
                    <a:cubicBezTo>
                      <a:pt x="7963257" y="1995424"/>
                      <a:pt x="8231025" y="1981180"/>
                      <a:pt x="8323604" y="1979756"/>
                    </a:cubicBezTo>
                  </a:path>
                </a:pathLst>
              </a:custGeom>
              <a:ln w="28575">
                <a:solidFill>
                  <a:srgbClr val="383838">
                    <a:alpha val="50196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id="{2767ACD5-CD97-07C2-8C5B-4EFCE4E9D710}"/>
                  </a:ext>
                </a:extLst>
              </p:cNvPr>
              <p:cNvSpPr/>
              <p:nvPr/>
            </p:nvSpPr>
            <p:spPr>
              <a:xfrm>
                <a:off x="1329261" y="1435357"/>
                <a:ext cx="8323604" cy="1584088"/>
              </a:xfrm>
              <a:custGeom>
                <a:avLst/>
                <a:gdLst>
                  <a:gd name="connsiteX0" fmla="*/ 0 w 8301519"/>
                  <a:gd name="connsiteY0" fmla="*/ 835114 h 1554350"/>
                  <a:gd name="connsiteX1" fmla="*/ 267128 w 8301519"/>
                  <a:gd name="connsiteY1" fmla="*/ 403599 h 1554350"/>
                  <a:gd name="connsiteX2" fmla="*/ 441788 w 8301519"/>
                  <a:gd name="connsiteY2" fmla="*/ 208390 h 1554350"/>
                  <a:gd name="connsiteX3" fmla="*/ 780836 w 8301519"/>
                  <a:gd name="connsiteY3" fmla="*/ 2907 h 1554350"/>
                  <a:gd name="connsiteX4" fmla="*/ 1058238 w 8301519"/>
                  <a:gd name="connsiteY4" fmla="*/ 105649 h 1554350"/>
                  <a:gd name="connsiteX5" fmla="*/ 1212350 w 8301519"/>
                  <a:gd name="connsiteY5" fmla="*/ 352228 h 1554350"/>
                  <a:gd name="connsiteX6" fmla="*/ 1448656 w 8301519"/>
                  <a:gd name="connsiteY6" fmla="*/ 896759 h 1554350"/>
                  <a:gd name="connsiteX7" fmla="*/ 1756881 w 8301519"/>
                  <a:gd name="connsiteY7" fmla="*/ 1400192 h 1554350"/>
                  <a:gd name="connsiteX8" fmla="*/ 2106202 w 8301519"/>
                  <a:gd name="connsiteY8" fmla="*/ 1554305 h 1554350"/>
                  <a:gd name="connsiteX9" fmla="*/ 2414427 w 8301519"/>
                  <a:gd name="connsiteY9" fmla="*/ 1389918 h 1554350"/>
                  <a:gd name="connsiteX10" fmla="*/ 2599362 w 8301519"/>
                  <a:gd name="connsiteY10" fmla="*/ 1153613 h 1554350"/>
                  <a:gd name="connsiteX11" fmla="*/ 2887038 w 8301519"/>
                  <a:gd name="connsiteY11" fmla="*/ 650179 h 1554350"/>
                  <a:gd name="connsiteX12" fmla="*/ 3267182 w 8301519"/>
                  <a:gd name="connsiteY12" fmla="*/ 393325 h 1554350"/>
                  <a:gd name="connsiteX13" fmla="*/ 3544584 w 8301519"/>
                  <a:gd name="connsiteY13" fmla="*/ 485792 h 1554350"/>
                  <a:gd name="connsiteX14" fmla="*/ 4150759 w 8301519"/>
                  <a:gd name="connsiteY14" fmla="*/ 1122790 h 1554350"/>
                  <a:gd name="connsiteX15" fmla="*/ 4623370 w 8301519"/>
                  <a:gd name="connsiteY15" fmla="*/ 1359096 h 1554350"/>
                  <a:gd name="connsiteX16" fmla="*/ 5219272 w 8301519"/>
                  <a:gd name="connsiteY16" fmla="*/ 1102242 h 1554350"/>
                  <a:gd name="connsiteX17" fmla="*/ 5661060 w 8301519"/>
                  <a:gd name="connsiteY17" fmla="*/ 752921 h 1554350"/>
                  <a:gd name="connsiteX18" fmla="*/ 6298058 w 8301519"/>
                  <a:gd name="connsiteY18" fmla="*/ 578260 h 1554350"/>
                  <a:gd name="connsiteX19" fmla="*/ 6976153 w 8301519"/>
                  <a:gd name="connsiteY19" fmla="*/ 783743 h 1554350"/>
                  <a:gd name="connsiteX20" fmla="*/ 7654247 w 8301519"/>
                  <a:gd name="connsiteY20" fmla="*/ 886485 h 1554350"/>
                  <a:gd name="connsiteX21" fmla="*/ 8301519 w 8301519"/>
                  <a:gd name="connsiteY21" fmla="*/ 876210 h 1554350"/>
                  <a:gd name="connsiteX0" fmla="*/ 0 w 8301519"/>
                  <a:gd name="connsiteY0" fmla="*/ 836083 h 1555319"/>
                  <a:gd name="connsiteX1" fmla="*/ 267128 w 8301519"/>
                  <a:gd name="connsiteY1" fmla="*/ 404568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36083 h 1555319"/>
                  <a:gd name="connsiteX1" fmla="*/ 308225 w 8301519"/>
                  <a:gd name="connsiteY1" fmla="*/ 455939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887038 w 8301519"/>
                  <a:gd name="connsiteY11" fmla="*/ 681058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616503 w 8301519"/>
                  <a:gd name="connsiteY13" fmla="*/ 578316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6413 h 1585649"/>
                  <a:gd name="connsiteX1" fmla="*/ 308225 w 8301519"/>
                  <a:gd name="connsiteY1" fmla="*/ 486269 h 1585649"/>
                  <a:gd name="connsiteX2" fmla="*/ 513706 w 8301519"/>
                  <a:gd name="connsiteY2" fmla="*/ 270513 h 1585649"/>
                  <a:gd name="connsiteX3" fmla="*/ 842481 w 8301519"/>
                  <a:gd name="connsiteY3" fmla="*/ 3384 h 1585649"/>
                  <a:gd name="connsiteX4" fmla="*/ 1058238 w 8301519"/>
                  <a:gd name="connsiteY4" fmla="*/ 136948 h 1585649"/>
                  <a:gd name="connsiteX5" fmla="*/ 1212350 w 8301519"/>
                  <a:gd name="connsiteY5" fmla="*/ 383527 h 1585649"/>
                  <a:gd name="connsiteX6" fmla="*/ 1448656 w 8301519"/>
                  <a:gd name="connsiteY6" fmla="*/ 928058 h 1585649"/>
                  <a:gd name="connsiteX7" fmla="*/ 1756881 w 8301519"/>
                  <a:gd name="connsiteY7" fmla="*/ 1431491 h 1585649"/>
                  <a:gd name="connsiteX8" fmla="*/ 2106202 w 8301519"/>
                  <a:gd name="connsiteY8" fmla="*/ 1585604 h 1585649"/>
                  <a:gd name="connsiteX9" fmla="*/ 2414427 w 8301519"/>
                  <a:gd name="connsiteY9" fmla="*/ 1421217 h 1585649"/>
                  <a:gd name="connsiteX10" fmla="*/ 2599362 w 8301519"/>
                  <a:gd name="connsiteY10" fmla="*/ 1184912 h 1585649"/>
                  <a:gd name="connsiteX11" fmla="*/ 2979506 w 8301519"/>
                  <a:gd name="connsiteY11" fmla="*/ 702027 h 1585649"/>
                  <a:gd name="connsiteX12" fmla="*/ 3328827 w 8301519"/>
                  <a:gd name="connsiteY12" fmla="*/ 414350 h 1585649"/>
                  <a:gd name="connsiteX13" fmla="*/ 3616503 w 8301519"/>
                  <a:gd name="connsiteY13" fmla="*/ 578736 h 1585649"/>
                  <a:gd name="connsiteX14" fmla="*/ 4150759 w 8301519"/>
                  <a:gd name="connsiteY14" fmla="*/ 1154089 h 1585649"/>
                  <a:gd name="connsiteX15" fmla="*/ 4623370 w 8301519"/>
                  <a:gd name="connsiteY15" fmla="*/ 1390395 h 1585649"/>
                  <a:gd name="connsiteX16" fmla="*/ 5219272 w 8301519"/>
                  <a:gd name="connsiteY16" fmla="*/ 1133541 h 1585649"/>
                  <a:gd name="connsiteX17" fmla="*/ 5661060 w 8301519"/>
                  <a:gd name="connsiteY17" fmla="*/ 784220 h 1585649"/>
                  <a:gd name="connsiteX18" fmla="*/ 6298058 w 8301519"/>
                  <a:gd name="connsiteY18" fmla="*/ 609559 h 1585649"/>
                  <a:gd name="connsiteX19" fmla="*/ 6976153 w 8301519"/>
                  <a:gd name="connsiteY19" fmla="*/ 815042 h 1585649"/>
                  <a:gd name="connsiteX20" fmla="*/ 7654247 w 8301519"/>
                  <a:gd name="connsiteY20" fmla="*/ 917784 h 1585649"/>
                  <a:gd name="connsiteX21" fmla="*/ 8301519 w 8301519"/>
                  <a:gd name="connsiteY21" fmla="*/ 907509 h 1585649"/>
                  <a:gd name="connsiteX0" fmla="*/ 0 w 8301519"/>
                  <a:gd name="connsiteY0" fmla="*/ 864852 h 1584088"/>
                  <a:gd name="connsiteX1" fmla="*/ 308225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  <a:gd name="connsiteX0" fmla="*/ 0 w 8301519"/>
                  <a:gd name="connsiteY0" fmla="*/ 864852 h 1584088"/>
                  <a:gd name="connsiteX1" fmla="*/ 277403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301519" h="1584088">
                    <a:moveTo>
                      <a:pt x="0" y="864852"/>
                    </a:moveTo>
                    <a:cubicBezTo>
                      <a:pt x="96748" y="701321"/>
                      <a:pt x="193498" y="590874"/>
                      <a:pt x="277403" y="484708"/>
                    </a:cubicBezTo>
                    <a:cubicBezTo>
                      <a:pt x="361308" y="378542"/>
                      <a:pt x="409252" y="308337"/>
                      <a:pt x="503432" y="227856"/>
                    </a:cubicBezTo>
                    <a:cubicBezTo>
                      <a:pt x="597612" y="147375"/>
                      <a:pt x="750013" y="17235"/>
                      <a:pt x="842481" y="1823"/>
                    </a:cubicBezTo>
                    <a:cubicBezTo>
                      <a:pt x="934949" y="-13589"/>
                      <a:pt x="996593" y="72030"/>
                      <a:pt x="1058238" y="135387"/>
                    </a:cubicBezTo>
                    <a:cubicBezTo>
                      <a:pt x="1119883" y="198744"/>
                      <a:pt x="1147280" y="250114"/>
                      <a:pt x="1212350" y="381966"/>
                    </a:cubicBezTo>
                    <a:cubicBezTo>
                      <a:pt x="1277420" y="513818"/>
                      <a:pt x="1357901" y="751836"/>
                      <a:pt x="1448656" y="926497"/>
                    </a:cubicBezTo>
                    <a:cubicBezTo>
                      <a:pt x="1539411" y="1101158"/>
                      <a:pt x="1647290" y="1320339"/>
                      <a:pt x="1756881" y="1429930"/>
                    </a:cubicBezTo>
                    <a:cubicBezTo>
                      <a:pt x="1866472" y="1539521"/>
                      <a:pt x="1996611" y="1585755"/>
                      <a:pt x="2106202" y="1584043"/>
                    </a:cubicBezTo>
                    <a:cubicBezTo>
                      <a:pt x="2215793" y="1582331"/>
                      <a:pt x="2332234" y="1486438"/>
                      <a:pt x="2414427" y="1419656"/>
                    </a:cubicBezTo>
                    <a:cubicBezTo>
                      <a:pt x="2496620" y="1352874"/>
                      <a:pt x="2505182" y="1303216"/>
                      <a:pt x="2599362" y="1183351"/>
                    </a:cubicBezTo>
                    <a:cubicBezTo>
                      <a:pt x="2693542" y="1063486"/>
                      <a:pt x="2857929" y="828893"/>
                      <a:pt x="2979506" y="700466"/>
                    </a:cubicBezTo>
                    <a:cubicBezTo>
                      <a:pt x="3101084" y="572039"/>
                      <a:pt x="3222661" y="433337"/>
                      <a:pt x="3328827" y="412789"/>
                    </a:cubicBezTo>
                    <a:cubicBezTo>
                      <a:pt x="3434993" y="392241"/>
                      <a:pt x="3479514" y="453885"/>
                      <a:pt x="3616503" y="577175"/>
                    </a:cubicBezTo>
                    <a:cubicBezTo>
                      <a:pt x="3753492" y="700465"/>
                      <a:pt x="3982948" y="1017252"/>
                      <a:pt x="4150759" y="1152528"/>
                    </a:cubicBezTo>
                    <a:cubicBezTo>
                      <a:pt x="4318570" y="1287805"/>
                      <a:pt x="4445285" y="1392259"/>
                      <a:pt x="4623370" y="1388834"/>
                    </a:cubicBezTo>
                    <a:cubicBezTo>
                      <a:pt x="4801455" y="1385409"/>
                      <a:pt x="5046324" y="1233009"/>
                      <a:pt x="5219272" y="1131980"/>
                    </a:cubicBezTo>
                    <a:cubicBezTo>
                      <a:pt x="5392220" y="1030951"/>
                      <a:pt x="5481262" y="869989"/>
                      <a:pt x="5661060" y="782659"/>
                    </a:cubicBezTo>
                    <a:cubicBezTo>
                      <a:pt x="5840858" y="695329"/>
                      <a:pt x="6078876" y="602861"/>
                      <a:pt x="6298058" y="607998"/>
                    </a:cubicBezTo>
                    <a:cubicBezTo>
                      <a:pt x="6517240" y="613135"/>
                      <a:pt x="6750122" y="762110"/>
                      <a:pt x="6976153" y="813481"/>
                    </a:cubicBezTo>
                    <a:cubicBezTo>
                      <a:pt x="7202185" y="864852"/>
                      <a:pt x="7433353" y="900812"/>
                      <a:pt x="7654247" y="916223"/>
                    </a:cubicBezTo>
                    <a:cubicBezTo>
                      <a:pt x="7875141" y="931634"/>
                      <a:pt x="8088330" y="918791"/>
                      <a:pt x="8301519" y="905948"/>
                    </a:cubicBezTo>
                  </a:path>
                </a:pathLst>
              </a:cu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A23AE383-8082-B909-9AC9-7BF98F69544E}"/>
                  </a:ext>
                </a:extLst>
              </p:cNvPr>
              <p:cNvSpPr/>
              <p:nvPr/>
            </p:nvSpPr>
            <p:spPr>
              <a:xfrm>
                <a:off x="1329261" y="1600306"/>
                <a:ext cx="8323604" cy="1363947"/>
              </a:xfrm>
              <a:custGeom>
                <a:avLst/>
                <a:gdLst>
                  <a:gd name="connsiteX0" fmla="*/ 0 w 8301519"/>
                  <a:gd name="connsiteY0" fmla="*/ 835114 h 1554350"/>
                  <a:gd name="connsiteX1" fmla="*/ 267128 w 8301519"/>
                  <a:gd name="connsiteY1" fmla="*/ 403599 h 1554350"/>
                  <a:gd name="connsiteX2" fmla="*/ 441788 w 8301519"/>
                  <a:gd name="connsiteY2" fmla="*/ 208390 h 1554350"/>
                  <a:gd name="connsiteX3" fmla="*/ 780836 w 8301519"/>
                  <a:gd name="connsiteY3" fmla="*/ 2907 h 1554350"/>
                  <a:gd name="connsiteX4" fmla="*/ 1058238 w 8301519"/>
                  <a:gd name="connsiteY4" fmla="*/ 105649 h 1554350"/>
                  <a:gd name="connsiteX5" fmla="*/ 1212350 w 8301519"/>
                  <a:gd name="connsiteY5" fmla="*/ 352228 h 1554350"/>
                  <a:gd name="connsiteX6" fmla="*/ 1448656 w 8301519"/>
                  <a:gd name="connsiteY6" fmla="*/ 896759 h 1554350"/>
                  <a:gd name="connsiteX7" fmla="*/ 1756881 w 8301519"/>
                  <a:gd name="connsiteY7" fmla="*/ 1400192 h 1554350"/>
                  <a:gd name="connsiteX8" fmla="*/ 2106202 w 8301519"/>
                  <a:gd name="connsiteY8" fmla="*/ 1554305 h 1554350"/>
                  <a:gd name="connsiteX9" fmla="*/ 2414427 w 8301519"/>
                  <a:gd name="connsiteY9" fmla="*/ 1389918 h 1554350"/>
                  <a:gd name="connsiteX10" fmla="*/ 2599362 w 8301519"/>
                  <a:gd name="connsiteY10" fmla="*/ 1153613 h 1554350"/>
                  <a:gd name="connsiteX11" fmla="*/ 2887038 w 8301519"/>
                  <a:gd name="connsiteY11" fmla="*/ 650179 h 1554350"/>
                  <a:gd name="connsiteX12" fmla="*/ 3267182 w 8301519"/>
                  <a:gd name="connsiteY12" fmla="*/ 393325 h 1554350"/>
                  <a:gd name="connsiteX13" fmla="*/ 3544584 w 8301519"/>
                  <a:gd name="connsiteY13" fmla="*/ 485792 h 1554350"/>
                  <a:gd name="connsiteX14" fmla="*/ 4150759 w 8301519"/>
                  <a:gd name="connsiteY14" fmla="*/ 1122790 h 1554350"/>
                  <a:gd name="connsiteX15" fmla="*/ 4623370 w 8301519"/>
                  <a:gd name="connsiteY15" fmla="*/ 1359096 h 1554350"/>
                  <a:gd name="connsiteX16" fmla="*/ 5219272 w 8301519"/>
                  <a:gd name="connsiteY16" fmla="*/ 1102242 h 1554350"/>
                  <a:gd name="connsiteX17" fmla="*/ 5661060 w 8301519"/>
                  <a:gd name="connsiteY17" fmla="*/ 752921 h 1554350"/>
                  <a:gd name="connsiteX18" fmla="*/ 6298058 w 8301519"/>
                  <a:gd name="connsiteY18" fmla="*/ 578260 h 1554350"/>
                  <a:gd name="connsiteX19" fmla="*/ 6976153 w 8301519"/>
                  <a:gd name="connsiteY19" fmla="*/ 783743 h 1554350"/>
                  <a:gd name="connsiteX20" fmla="*/ 7654247 w 8301519"/>
                  <a:gd name="connsiteY20" fmla="*/ 886485 h 1554350"/>
                  <a:gd name="connsiteX21" fmla="*/ 8301519 w 8301519"/>
                  <a:gd name="connsiteY21" fmla="*/ 876210 h 1554350"/>
                  <a:gd name="connsiteX0" fmla="*/ 0 w 8301519"/>
                  <a:gd name="connsiteY0" fmla="*/ 836083 h 1555319"/>
                  <a:gd name="connsiteX1" fmla="*/ 267128 w 8301519"/>
                  <a:gd name="connsiteY1" fmla="*/ 404568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36083 h 1555319"/>
                  <a:gd name="connsiteX1" fmla="*/ 308225 w 8301519"/>
                  <a:gd name="connsiteY1" fmla="*/ 455939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887038 w 8301519"/>
                  <a:gd name="connsiteY11" fmla="*/ 681058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616503 w 8301519"/>
                  <a:gd name="connsiteY13" fmla="*/ 578316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6413 h 1585649"/>
                  <a:gd name="connsiteX1" fmla="*/ 308225 w 8301519"/>
                  <a:gd name="connsiteY1" fmla="*/ 486269 h 1585649"/>
                  <a:gd name="connsiteX2" fmla="*/ 513706 w 8301519"/>
                  <a:gd name="connsiteY2" fmla="*/ 270513 h 1585649"/>
                  <a:gd name="connsiteX3" fmla="*/ 842481 w 8301519"/>
                  <a:gd name="connsiteY3" fmla="*/ 3384 h 1585649"/>
                  <a:gd name="connsiteX4" fmla="*/ 1058238 w 8301519"/>
                  <a:gd name="connsiteY4" fmla="*/ 136948 h 1585649"/>
                  <a:gd name="connsiteX5" fmla="*/ 1212350 w 8301519"/>
                  <a:gd name="connsiteY5" fmla="*/ 383527 h 1585649"/>
                  <a:gd name="connsiteX6" fmla="*/ 1448656 w 8301519"/>
                  <a:gd name="connsiteY6" fmla="*/ 928058 h 1585649"/>
                  <a:gd name="connsiteX7" fmla="*/ 1756881 w 8301519"/>
                  <a:gd name="connsiteY7" fmla="*/ 1431491 h 1585649"/>
                  <a:gd name="connsiteX8" fmla="*/ 2106202 w 8301519"/>
                  <a:gd name="connsiteY8" fmla="*/ 1585604 h 1585649"/>
                  <a:gd name="connsiteX9" fmla="*/ 2414427 w 8301519"/>
                  <a:gd name="connsiteY9" fmla="*/ 1421217 h 1585649"/>
                  <a:gd name="connsiteX10" fmla="*/ 2599362 w 8301519"/>
                  <a:gd name="connsiteY10" fmla="*/ 1184912 h 1585649"/>
                  <a:gd name="connsiteX11" fmla="*/ 2979506 w 8301519"/>
                  <a:gd name="connsiteY11" fmla="*/ 702027 h 1585649"/>
                  <a:gd name="connsiteX12" fmla="*/ 3328827 w 8301519"/>
                  <a:gd name="connsiteY12" fmla="*/ 414350 h 1585649"/>
                  <a:gd name="connsiteX13" fmla="*/ 3616503 w 8301519"/>
                  <a:gd name="connsiteY13" fmla="*/ 578736 h 1585649"/>
                  <a:gd name="connsiteX14" fmla="*/ 4150759 w 8301519"/>
                  <a:gd name="connsiteY14" fmla="*/ 1154089 h 1585649"/>
                  <a:gd name="connsiteX15" fmla="*/ 4623370 w 8301519"/>
                  <a:gd name="connsiteY15" fmla="*/ 1390395 h 1585649"/>
                  <a:gd name="connsiteX16" fmla="*/ 5219272 w 8301519"/>
                  <a:gd name="connsiteY16" fmla="*/ 1133541 h 1585649"/>
                  <a:gd name="connsiteX17" fmla="*/ 5661060 w 8301519"/>
                  <a:gd name="connsiteY17" fmla="*/ 784220 h 1585649"/>
                  <a:gd name="connsiteX18" fmla="*/ 6298058 w 8301519"/>
                  <a:gd name="connsiteY18" fmla="*/ 609559 h 1585649"/>
                  <a:gd name="connsiteX19" fmla="*/ 6976153 w 8301519"/>
                  <a:gd name="connsiteY19" fmla="*/ 815042 h 1585649"/>
                  <a:gd name="connsiteX20" fmla="*/ 7654247 w 8301519"/>
                  <a:gd name="connsiteY20" fmla="*/ 917784 h 1585649"/>
                  <a:gd name="connsiteX21" fmla="*/ 8301519 w 8301519"/>
                  <a:gd name="connsiteY21" fmla="*/ 907509 h 1585649"/>
                  <a:gd name="connsiteX0" fmla="*/ 0 w 8301519"/>
                  <a:gd name="connsiteY0" fmla="*/ 864852 h 1584088"/>
                  <a:gd name="connsiteX1" fmla="*/ 308225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  <a:gd name="connsiteX0" fmla="*/ 0 w 8301519"/>
                  <a:gd name="connsiteY0" fmla="*/ 864852 h 1584088"/>
                  <a:gd name="connsiteX1" fmla="*/ 277403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301519" h="1584088">
                    <a:moveTo>
                      <a:pt x="0" y="864852"/>
                    </a:moveTo>
                    <a:cubicBezTo>
                      <a:pt x="96748" y="701321"/>
                      <a:pt x="193498" y="590874"/>
                      <a:pt x="277403" y="484708"/>
                    </a:cubicBezTo>
                    <a:cubicBezTo>
                      <a:pt x="361308" y="378542"/>
                      <a:pt x="409252" y="308337"/>
                      <a:pt x="503432" y="227856"/>
                    </a:cubicBezTo>
                    <a:cubicBezTo>
                      <a:pt x="597612" y="147375"/>
                      <a:pt x="750013" y="17235"/>
                      <a:pt x="842481" y="1823"/>
                    </a:cubicBezTo>
                    <a:cubicBezTo>
                      <a:pt x="934949" y="-13589"/>
                      <a:pt x="996593" y="72030"/>
                      <a:pt x="1058238" y="135387"/>
                    </a:cubicBezTo>
                    <a:cubicBezTo>
                      <a:pt x="1119883" y="198744"/>
                      <a:pt x="1147280" y="250114"/>
                      <a:pt x="1212350" y="381966"/>
                    </a:cubicBezTo>
                    <a:cubicBezTo>
                      <a:pt x="1277420" y="513818"/>
                      <a:pt x="1357901" y="751836"/>
                      <a:pt x="1448656" y="926497"/>
                    </a:cubicBezTo>
                    <a:cubicBezTo>
                      <a:pt x="1539411" y="1101158"/>
                      <a:pt x="1647290" y="1320339"/>
                      <a:pt x="1756881" y="1429930"/>
                    </a:cubicBezTo>
                    <a:cubicBezTo>
                      <a:pt x="1866472" y="1539521"/>
                      <a:pt x="1996611" y="1585755"/>
                      <a:pt x="2106202" y="1584043"/>
                    </a:cubicBezTo>
                    <a:cubicBezTo>
                      <a:pt x="2215793" y="1582331"/>
                      <a:pt x="2332234" y="1486438"/>
                      <a:pt x="2414427" y="1419656"/>
                    </a:cubicBezTo>
                    <a:cubicBezTo>
                      <a:pt x="2496620" y="1352874"/>
                      <a:pt x="2505182" y="1303216"/>
                      <a:pt x="2599362" y="1183351"/>
                    </a:cubicBezTo>
                    <a:cubicBezTo>
                      <a:pt x="2693542" y="1063486"/>
                      <a:pt x="2857929" y="828893"/>
                      <a:pt x="2979506" y="700466"/>
                    </a:cubicBezTo>
                    <a:cubicBezTo>
                      <a:pt x="3101084" y="572039"/>
                      <a:pt x="3222661" y="433337"/>
                      <a:pt x="3328827" y="412789"/>
                    </a:cubicBezTo>
                    <a:cubicBezTo>
                      <a:pt x="3434993" y="392241"/>
                      <a:pt x="3479514" y="453885"/>
                      <a:pt x="3616503" y="577175"/>
                    </a:cubicBezTo>
                    <a:cubicBezTo>
                      <a:pt x="3753492" y="700465"/>
                      <a:pt x="3982948" y="1017252"/>
                      <a:pt x="4150759" y="1152528"/>
                    </a:cubicBezTo>
                    <a:cubicBezTo>
                      <a:pt x="4318570" y="1287805"/>
                      <a:pt x="4445285" y="1392259"/>
                      <a:pt x="4623370" y="1388834"/>
                    </a:cubicBezTo>
                    <a:cubicBezTo>
                      <a:pt x="4801455" y="1385409"/>
                      <a:pt x="5046324" y="1233009"/>
                      <a:pt x="5219272" y="1131980"/>
                    </a:cubicBezTo>
                    <a:cubicBezTo>
                      <a:pt x="5392220" y="1030951"/>
                      <a:pt x="5481262" y="869989"/>
                      <a:pt x="5661060" y="782659"/>
                    </a:cubicBezTo>
                    <a:cubicBezTo>
                      <a:pt x="5840858" y="695329"/>
                      <a:pt x="6078876" y="602861"/>
                      <a:pt x="6298058" y="607998"/>
                    </a:cubicBezTo>
                    <a:cubicBezTo>
                      <a:pt x="6517240" y="613135"/>
                      <a:pt x="6750122" y="762110"/>
                      <a:pt x="6976153" y="813481"/>
                    </a:cubicBezTo>
                    <a:cubicBezTo>
                      <a:pt x="7202185" y="864852"/>
                      <a:pt x="7433353" y="900812"/>
                      <a:pt x="7654247" y="916223"/>
                    </a:cubicBezTo>
                    <a:cubicBezTo>
                      <a:pt x="7875141" y="931634"/>
                      <a:pt x="8088330" y="918791"/>
                      <a:pt x="8301519" y="905948"/>
                    </a:cubicBezTo>
                  </a:path>
                </a:pathLst>
              </a:custGeom>
              <a:ln w="28575">
                <a:solidFill>
                  <a:srgbClr val="080808">
                    <a:alpha val="85882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A9B777CB-361A-7621-5605-68CCCBE6878B}"/>
                  </a:ext>
                </a:extLst>
              </p:cNvPr>
              <p:cNvSpPr/>
              <p:nvPr/>
            </p:nvSpPr>
            <p:spPr>
              <a:xfrm>
                <a:off x="1329261" y="1705901"/>
                <a:ext cx="8323604" cy="1217646"/>
              </a:xfrm>
              <a:custGeom>
                <a:avLst/>
                <a:gdLst>
                  <a:gd name="connsiteX0" fmla="*/ 0 w 8301519"/>
                  <a:gd name="connsiteY0" fmla="*/ 835114 h 1554350"/>
                  <a:gd name="connsiteX1" fmla="*/ 267128 w 8301519"/>
                  <a:gd name="connsiteY1" fmla="*/ 403599 h 1554350"/>
                  <a:gd name="connsiteX2" fmla="*/ 441788 w 8301519"/>
                  <a:gd name="connsiteY2" fmla="*/ 208390 h 1554350"/>
                  <a:gd name="connsiteX3" fmla="*/ 780836 w 8301519"/>
                  <a:gd name="connsiteY3" fmla="*/ 2907 h 1554350"/>
                  <a:gd name="connsiteX4" fmla="*/ 1058238 w 8301519"/>
                  <a:gd name="connsiteY4" fmla="*/ 105649 h 1554350"/>
                  <a:gd name="connsiteX5" fmla="*/ 1212350 w 8301519"/>
                  <a:gd name="connsiteY5" fmla="*/ 352228 h 1554350"/>
                  <a:gd name="connsiteX6" fmla="*/ 1448656 w 8301519"/>
                  <a:gd name="connsiteY6" fmla="*/ 896759 h 1554350"/>
                  <a:gd name="connsiteX7" fmla="*/ 1756881 w 8301519"/>
                  <a:gd name="connsiteY7" fmla="*/ 1400192 h 1554350"/>
                  <a:gd name="connsiteX8" fmla="*/ 2106202 w 8301519"/>
                  <a:gd name="connsiteY8" fmla="*/ 1554305 h 1554350"/>
                  <a:gd name="connsiteX9" fmla="*/ 2414427 w 8301519"/>
                  <a:gd name="connsiteY9" fmla="*/ 1389918 h 1554350"/>
                  <a:gd name="connsiteX10" fmla="*/ 2599362 w 8301519"/>
                  <a:gd name="connsiteY10" fmla="*/ 1153613 h 1554350"/>
                  <a:gd name="connsiteX11" fmla="*/ 2887038 w 8301519"/>
                  <a:gd name="connsiteY11" fmla="*/ 650179 h 1554350"/>
                  <a:gd name="connsiteX12" fmla="*/ 3267182 w 8301519"/>
                  <a:gd name="connsiteY12" fmla="*/ 393325 h 1554350"/>
                  <a:gd name="connsiteX13" fmla="*/ 3544584 w 8301519"/>
                  <a:gd name="connsiteY13" fmla="*/ 485792 h 1554350"/>
                  <a:gd name="connsiteX14" fmla="*/ 4150759 w 8301519"/>
                  <a:gd name="connsiteY14" fmla="*/ 1122790 h 1554350"/>
                  <a:gd name="connsiteX15" fmla="*/ 4623370 w 8301519"/>
                  <a:gd name="connsiteY15" fmla="*/ 1359096 h 1554350"/>
                  <a:gd name="connsiteX16" fmla="*/ 5219272 w 8301519"/>
                  <a:gd name="connsiteY16" fmla="*/ 1102242 h 1554350"/>
                  <a:gd name="connsiteX17" fmla="*/ 5661060 w 8301519"/>
                  <a:gd name="connsiteY17" fmla="*/ 752921 h 1554350"/>
                  <a:gd name="connsiteX18" fmla="*/ 6298058 w 8301519"/>
                  <a:gd name="connsiteY18" fmla="*/ 578260 h 1554350"/>
                  <a:gd name="connsiteX19" fmla="*/ 6976153 w 8301519"/>
                  <a:gd name="connsiteY19" fmla="*/ 783743 h 1554350"/>
                  <a:gd name="connsiteX20" fmla="*/ 7654247 w 8301519"/>
                  <a:gd name="connsiteY20" fmla="*/ 886485 h 1554350"/>
                  <a:gd name="connsiteX21" fmla="*/ 8301519 w 8301519"/>
                  <a:gd name="connsiteY21" fmla="*/ 876210 h 1554350"/>
                  <a:gd name="connsiteX0" fmla="*/ 0 w 8301519"/>
                  <a:gd name="connsiteY0" fmla="*/ 836083 h 1555319"/>
                  <a:gd name="connsiteX1" fmla="*/ 267128 w 8301519"/>
                  <a:gd name="connsiteY1" fmla="*/ 404568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36083 h 1555319"/>
                  <a:gd name="connsiteX1" fmla="*/ 308225 w 8301519"/>
                  <a:gd name="connsiteY1" fmla="*/ 455939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887038 w 8301519"/>
                  <a:gd name="connsiteY11" fmla="*/ 681058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616503 w 8301519"/>
                  <a:gd name="connsiteY13" fmla="*/ 578316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6413 h 1585649"/>
                  <a:gd name="connsiteX1" fmla="*/ 308225 w 8301519"/>
                  <a:gd name="connsiteY1" fmla="*/ 486269 h 1585649"/>
                  <a:gd name="connsiteX2" fmla="*/ 513706 w 8301519"/>
                  <a:gd name="connsiteY2" fmla="*/ 270513 h 1585649"/>
                  <a:gd name="connsiteX3" fmla="*/ 842481 w 8301519"/>
                  <a:gd name="connsiteY3" fmla="*/ 3384 h 1585649"/>
                  <a:gd name="connsiteX4" fmla="*/ 1058238 w 8301519"/>
                  <a:gd name="connsiteY4" fmla="*/ 136948 h 1585649"/>
                  <a:gd name="connsiteX5" fmla="*/ 1212350 w 8301519"/>
                  <a:gd name="connsiteY5" fmla="*/ 383527 h 1585649"/>
                  <a:gd name="connsiteX6" fmla="*/ 1448656 w 8301519"/>
                  <a:gd name="connsiteY6" fmla="*/ 928058 h 1585649"/>
                  <a:gd name="connsiteX7" fmla="*/ 1756881 w 8301519"/>
                  <a:gd name="connsiteY7" fmla="*/ 1431491 h 1585649"/>
                  <a:gd name="connsiteX8" fmla="*/ 2106202 w 8301519"/>
                  <a:gd name="connsiteY8" fmla="*/ 1585604 h 1585649"/>
                  <a:gd name="connsiteX9" fmla="*/ 2414427 w 8301519"/>
                  <a:gd name="connsiteY9" fmla="*/ 1421217 h 1585649"/>
                  <a:gd name="connsiteX10" fmla="*/ 2599362 w 8301519"/>
                  <a:gd name="connsiteY10" fmla="*/ 1184912 h 1585649"/>
                  <a:gd name="connsiteX11" fmla="*/ 2979506 w 8301519"/>
                  <a:gd name="connsiteY11" fmla="*/ 702027 h 1585649"/>
                  <a:gd name="connsiteX12" fmla="*/ 3328827 w 8301519"/>
                  <a:gd name="connsiteY12" fmla="*/ 414350 h 1585649"/>
                  <a:gd name="connsiteX13" fmla="*/ 3616503 w 8301519"/>
                  <a:gd name="connsiteY13" fmla="*/ 578736 h 1585649"/>
                  <a:gd name="connsiteX14" fmla="*/ 4150759 w 8301519"/>
                  <a:gd name="connsiteY14" fmla="*/ 1154089 h 1585649"/>
                  <a:gd name="connsiteX15" fmla="*/ 4623370 w 8301519"/>
                  <a:gd name="connsiteY15" fmla="*/ 1390395 h 1585649"/>
                  <a:gd name="connsiteX16" fmla="*/ 5219272 w 8301519"/>
                  <a:gd name="connsiteY16" fmla="*/ 1133541 h 1585649"/>
                  <a:gd name="connsiteX17" fmla="*/ 5661060 w 8301519"/>
                  <a:gd name="connsiteY17" fmla="*/ 784220 h 1585649"/>
                  <a:gd name="connsiteX18" fmla="*/ 6298058 w 8301519"/>
                  <a:gd name="connsiteY18" fmla="*/ 609559 h 1585649"/>
                  <a:gd name="connsiteX19" fmla="*/ 6976153 w 8301519"/>
                  <a:gd name="connsiteY19" fmla="*/ 815042 h 1585649"/>
                  <a:gd name="connsiteX20" fmla="*/ 7654247 w 8301519"/>
                  <a:gd name="connsiteY20" fmla="*/ 917784 h 1585649"/>
                  <a:gd name="connsiteX21" fmla="*/ 8301519 w 8301519"/>
                  <a:gd name="connsiteY21" fmla="*/ 907509 h 1585649"/>
                  <a:gd name="connsiteX0" fmla="*/ 0 w 8301519"/>
                  <a:gd name="connsiteY0" fmla="*/ 864852 h 1584088"/>
                  <a:gd name="connsiteX1" fmla="*/ 308225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  <a:gd name="connsiteX0" fmla="*/ 0 w 8301519"/>
                  <a:gd name="connsiteY0" fmla="*/ 864852 h 1584088"/>
                  <a:gd name="connsiteX1" fmla="*/ 277403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301519" h="1584088">
                    <a:moveTo>
                      <a:pt x="0" y="864852"/>
                    </a:moveTo>
                    <a:cubicBezTo>
                      <a:pt x="96748" y="701321"/>
                      <a:pt x="193498" y="590874"/>
                      <a:pt x="277403" y="484708"/>
                    </a:cubicBezTo>
                    <a:cubicBezTo>
                      <a:pt x="361308" y="378542"/>
                      <a:pt x="409252" y="308337"/>
                      <a:pt x="503432" y="227856"/>
                    </a:cubicBezTo>
                    <a:cubicBezTo>
                      <a:pt x="597612" y="147375"/>
                      <a:pt x="750013" y="17235"/>
                      <a:pt x="842481" y="1823"/>
                    </a:cubicBezTo>
                    <a:cubicBezTo>
                      <a:pt x="934949" y="-13589"/>
                      <a:pt x="996593" y="72030"/>
                      <a:pt x="1058238" y="135387"/>
                    </a:cubicBezTo>
                    <a:cubicBezTo>
                      <a:pt x="1119883" y="198744"/>
                      <a:pt x="1147280" y="250114"/>
                      <a:pt x="1212350" y="381966"/>
                    </a:cubicBezTo>
                    <a:cubicBezTo>
                      <a:pt x="1277420" y="513818"/>
                      <a:pt x="1357901" y="751836"/>
                      <a:pt x="1448656" y="926497"/>
                    </a:cubicBezTo>
                    <a:cubicBezTo>
                      <a:pt x="1539411" y="1101158"/>
                      <a:pt x="1647290" y="1320339"/>
                      <a:pt x="1756881" y="1429930"/>
                    </a:cubicBezTo>
                    <a:cubicBezTo>
                      <a:pt x="1866472" y="1539521"/>
                      <a:pt x="1996611" y="1585755"/>
                      <a:pt x="2106202" y="1584043"/>
                    </a:cubicBezTo>
                    <a:cubicBezTo>
                      <a:pt x="2215793" y="1582331"/>
                      <a:pt x="2332234" y="1486438"/>
                      <a:pt x="2414427" y="1419656"/>
                    </a:cubicBezTo>
                    <a:cubicBezTo>
                      <a:pt x="2496620" y="1352874"/>
                      <a:pt x="2505182" y="1303216"/>
                      <a:pt x="2599362" y="1183351"/>
                    </a:cubicBezTo>
                    <a:cubicBezTo>
                      <a:pt x="2693542" y="1063486"/>
                      <a:pt x="2857929" y="828893"/>
                      <a:pt x="2979506" y="700466"/>
                    </a:cubicBezTo>
                    <a:cubicBezTo>
                      <a:pt x="3101084" y="572039"/>
                      <a:pt x="3222661" y="433337"/>
                      <a:pt x="3328827" y="412789"/>
                    </a:cubicBezTo>
                    <a:cubicBezTo>
                      <a:pt x="3434993" y="392241"/>
                      <a:pt x="3479514" y="453885"/>
                      <a:pt x="3616503" y="577175"/>
                    </a:cubicBezTo>
                    <a:cubicBezTo>
                      <a:pt x="3753492" y="700465"/>
                      <a:pt x="3982948" y="1017252"/>
                      <a:pt x="4150759" y="1152528"/>
                    </a:cubicBezTo>
                    <a:cubicBezTo>
                      <a:pt x="4318570" y="1287805"/>
                      <a:pt x="4445285" y="1392259"/>
                      <a:pt x="4623370" y="1388834"/>
                    </a:cubicBezTo>
                    <a:cubicBezTo>
                      <a:pt x="4801455" y="1385409"/>
                      <a:pt x="5046324" y="1233009"/>
                      <a:pt x="5219272" y="1131980"/>
                    </a:cubicBezTo>
                    <a:cubicBezTo>
                      <a:pt x="5392220" y="1030951"/>
                      <a:pt x="5481262" y="869989"/>
                      <a:pt x="5661060" y="782659"/>
                    </a:cubicBezTo>
                    <a:cubicBezTo>
                      <a:pt x="5840858" y="695329"/>
                      <a:pt x="6078876" y="602861"/>
                      <a:pt x="6298058" y="607998"/>
                    </a:cubicBezTo>
                    <a:cubicBezTo>
                      <a:pt x="6517240" y="613135"/>
                      <a:pt x="6750122" y="762110"/>
                      <a:pt x="6976153" y="813481"/>
                    </a:cubicBezTo>
                    <a:cubicBezTo>
                      <a:pt x="7202185" y="864852"/>
                      <a:pt x="7433353" y="900812"/>
                      <a:pt x="7654247" y="916223"/>
                    </a:cubicBezTo>
                    <a:cubicBezTo>
                      <a:pt x="7875141" y="931634"/>
                      <a:pt x="8088330" y="918791"/>
                      <a:pt x="8301519" y="905948"/>
                    </a:cubicBezTo>
                  </a:path>
                </a:pathLst>
              </a:custGeom>
              <a:ln w="28575">
                <a:solidFill>
                  <a:srgbClr val="101010">
                    <a:alpha val="80000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1DEA9742-B95D-3E15-2C5B-40EDD3A39E7B}"/>
                  </a:ext>
                </a:extLst>
              </p:cNvPr>
              <p:cNvSpPr/>
              <p:nvPr/>
            </p:nvSpPr>
            <p:spPr>
              <a:xfrm>
                <a:off x="1329261" y="1797342"/>
                <a:ext cx="8323604" cy="1019647"/>
              </a:xfrm>
              <a:custGeom>
                <a:avLst/>
                <a:gdLst>
                  <a:gd name="connsiteX0" fmla="*/ 0 w 8301519"/>
                  <a:gd name="connsiteY0" fmla="*/ 835114 h 1554350"/>
                  <a:gd name="connsiteX1" fmla="*/ 267128 w 8301519"/>
                  <a:gd name="connsiteY1" fmla="*/ 403599 h 1554350"/>
                  <a:gd name="connsiteX2" fmla="*/ 441788 w 8301519"/>
                  <a:gd name="connsiteY2" fmla="*/ 208390 h 1554350"/>
                  <a:gd name="connsiteX3" fmla="*/ 780836 w 8301519"/>
                  <a:gd name="connsiteY3" fmla="*/ 2907 h 1554350"/>
                  <a:gd name="connsiteX4" fmla="*/ 1058238 w 8301519"/>
                  <a:gd name="connsiteY4" fmla="*/ 105649 h 1554350"/>
                  <a:gd name="connsiteX5" fmla="*/ 1212350 w 8301519"/>
                  <a:gd name="connsiteY5" fmla="*/ 352228 h 1554350"/>
                  <a:gd name="connsiteX6" fmla="*/ 1448656 w 8301519"/>
                  <a:gd name="connsiteY6" fmla="*/ 896759 h 1554350"/>
                  <a:gd name="connsiteX7" fmla="*/ 1756881 w 8301519"/>
                  <a:gd name="connsiteY7" fmla="*/ 1400192 h 1554350"/>
                  <a:gd name="connsiteX8" fmla="*/ 2106202 w 8301519"/>
                  <a:gd name="connsiteY8" fmla="*/ 1554305 h 1554350"/>
                  <a:gd name="connsiteX9" fmla="*/ 2414427 w 8301519"/>
                  <a:gd name="connsiteY9" fmla="*/ 1389918 h 1554350"/>
                  <a:gd name="connsiteX10" fmla="*/ 2599362 w 8301519"/>
                  <a:gd name="connsiteY10" fmla="*/ 1153613 h 1554350"/>
                  <a:gd name="connsiteX11" fmla="*/ 2887038 w 8301519"/>
                  <a:gd name="connsiteY11" fmla="*/ 650179 h 1554350"/>
                  <a:gd name="connsiteX12" fmla="*/ 3267182 w 8301519"/>
                  <a:gd name="connsiteY12" fmla="*/ 393325 h 1554350"/>
                  <a:gd name="connsiteX13" fmla="*/ 3544584 w 8301519"/>
                  <a:gd name="connsiteY13" fmla="*/ 485792 h 1554350"/>
                  <a:gd name="connsiteX14" fmla="*/ 4150759 w 8301519"/>
                  <a:gd name="connsiteY14" fmla="*/ 1122790 h 1554350"/>
                  <a:gd name="connsiteX15" fmla="*/ 4623370 w 8301519"/>
                  <a:gd name="connsiteY15" fmla="*/ 1359096 h 1554350"/>
                  <a:gd name="connsiteX16" fmla="*/ 5219272 w 8301519"/>
                  <a:gd name="connsiteY16" fmla="*/ 1102242 h 1554350"/>
                  <a:gd name="connsiteX17" fmla="*/ 5661060 w 8301519"/>
                  <a:gd name="connsiteY17" fmla="*/ 752921 h 1554350"/>
                  <a:gd name="connsiteX18" fmla="*/ 6298058 w 8301519"/>
                  <a:gd name="connsiteY18" fmla="*/ 578260 h 1554350"/>
                  <a:gd name="connsiteX19" fmla="*/ 6976153 w 8301519"/>
                  <a:gd name="connsiteY19" fmla="*/ 783743 h 1554350"/>
                  <a:gd name="connsiteX20" fmla="*/ 7654247 w 8301519"/>
                  <a:gd name="connsiteY20" fmla="*/ 886485 h 1554350"/>
                  <a:gd name="connsiteX21" fmla="*/ 8301519 w 8301519"/>
                  <a:gd name="connsiteY21" fmla="*/ 876210 h 1554350"/>
                  <a:gd name="connsiteX0" fmla="*/ 0 w 8301519"/>
                  <a:gd name="connsiteY0" fmla="*/ 836083 h 1555319"/>
                  <a:gd name="connsiteX1" fmla="*/ 267128 w 8301519"/>
                  <a:gd name="connsiteY1" fmla="*/ 404568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36083 h 1555319"/>
                  <a:gd name="connsiteX1" fmla="*/ 308225 w 8301519"/>
                  <a:gd name="connsiteY1" fmla="*/ 455939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887038 w 8301519"/>
                  <a:gd name="connsiteY11" fmla="*/ 681058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616503 w 8301519"/>
                  <a:gd name="connsiteY13" fmla="*/ 578316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6413 h 1585649"/>
                  <a:gd name="connsiteX1" fmla="*/ 308225 w 8301519"/>
                  <a:gd name="connsiteY1" fmla="*/ 486269 h 1585649"/>
                  <a:gd name="connsiteX2" fmla="*/ 513706 w 8301519"/>
                  <a:gd name="connsiteY2" fmla="*/ 270513 h 1585649"/>
                  <a:gd name="connsiteX3" fmla="*/ 842481 w 8301519"/>
                  <a:gd name="connsiteY3" fmla="*/ 3384 h 1585649"/>
                  <a:gd name="connsiteX4" fmla="*/ 1058238 w 8301519"/>
                  <a:gd name="connsiteY4" fmla="*/ 136948 h 1585649"/>
                  <a:gd name="connsiteX5" fmla="*/ 1212350 w 8301519"/>
                  <a:gd name="connsiteY5" fmla="*/ 383527 h 1585649"/>
                  <a:gd name="connsiteX6" fmla="*/ 1448656 w 8301519"/>
                  <a:gd name="connsiteY6" fmla="*/ 928058 h 1585649"/>
                  <a:gd name="connsiteX7" fmla="*/ 1756881 w 8301519"/>
                  <a:gd name="connsiteY7" fmla="*/ 1431491 h 1585649"/>
                  <a:gd name="connsiteX8" fmla="*/ 2106202 w 8301519"/>
                  <a:gd name="connsiteY8" fmla="*/ 1585604 h 1585649"/>
                  <a:gd name="connsiteX9" fmla="*/ 2414427 w 8301519"/>
                  <a:gd name="connsiteY9" fmla="*/ 1421217 h 1585649"/>
                  <a:gd name="connsiteX10" fmla="*/ 2599362 w 8301519"/>
                  <a:gd name="connsiteY10" fmla="*/ 1184912 h 1585649"/>
                  <a:gd name="connsiteX11" fmla="*/ 2979506 w 8301519"/>
                  <a:gd name="connsiteY11" fmla="*/ 702027 h 1585649"/>
                  <a:gd name="connsiteX12" fmla="*/ 3328827 w 8301519"/>
                  <a:gd name="connsiteY12" fmla="*/ 414350 h 1585649"/>
                  <a:gd name="connsiteX13" fmla="*/ 3616503 w 8301519"/>
                  <a:gd name="connsiteY13" fmla="*/ 578736 h 1585649"/>
                  <a:gd name="connsiteX14" fmla="*/ 4150759 w 8301519"/>
                  <a:gd name="connsiteY14" fmla="*/ 1154089 h 1585649"/>
                  <a:gd name="connsiteX15" fmla="*/ 4623370 w 8301519"/>
                  <a:gd name="connsiteY15" fmla="*/ 1390395 h 1585649"/>
                  <a:gd name="connsiteX16" fmla="*/ 5219272 w 8301519"/>
                  <a:gd name="connsiteY16" fmla="*/ 1133541 h 1585649"/>
                  <a:gd name="connsiteX17" fmla="*/ 5661060 w 8301519"/>
                  <a:gd name="connsiteY17" fmla="*/ 784220 h 1585649"/>
                  <a:gd name="connsiteX18" fmla="*/ 6298058 w 8301519"/>
                  <a:gd name="connsiteY18" fmla="*/ 609559 h 1585649"/>
                  <a:gd name="connsiteX19" fmla="*/ 6976153 w 8301519"/>
                  <a:gd name="connsiteY19" fmla="*/ 815042 h 1585649"/>
                  <a:gd name="connsiteX20" fmla="*/ 7654247 w 8301519"/>
                  <a:gd name="connsiteY20" fmla="*/ 917784 h 1585649"/>
                  <a:gd name="connsiteX21" fmla="*/ 8301519 w 8301519"/>
                  <a:gd name="connsiteY21" fmla="*/ 907509 h 1585649"/>
                  <a:gd name="connsiteX0" fmla="*/ 0 w 8301519"/>
                  <a:gd name="connsiteY0" fmla="*/ 864852 h 1584088"/>
                  <a:gd name="connsiteX1" fmla="*/ 308225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  <a:gd name="connsiteX0" fmla="*/ 0 w 8301519"/>
                  <a:gd name="connsiteY0" fmla="*/ 864852 h 1584088"/>
                  <a:gd name="connsiteX1" fmla="*/ 277403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301519" h="1584088">
                    <a:moveTo>
                      <a:pt x="0" y="864852"/>
                    </a:moveTo>
                    <a:cubicBezTo>
                      <a:pt x="96748" y="701321"/>
                      <a:pt x="193498" y="590874"/>
                      <a:pt x="277403" y="484708"/>
                    </a:cubicBezTo>
                    <a:cubicBezTo>
                      <a:pt x="361308" y="378542"/>
                      <a:pt x="409252" y="308337"/>
                      <a:pt x="503432" y="227856"/>
                    </a:cubicBezTo>
                    <a:cubicBezTo>
                      <a:pt x="597612" y="147375"/>
                      <a:pt x="750013" y="17235"/>
                      <a:pt x="842481" y="1823"/>
                    </a:cubicBezTo>
                    <a:cubicBezTo>
                      <a:pt x="934949" y="-13589"/>
                      <a:pt x="996593" y="72030"/>
                      <a:pt x="1058238" y="135387"/>
                    </a:cubicBezTo>
                    <a:cubicBezTo>
                      <a:pt x="1119883" y="198744"/>
                      <a:pt x="1147280" y="250114"/>
                      <a:pt x="1212350" y="381966"/>
                    </a:cubicBezTo>
                    <a:cubicBezTo>
                      <a:pt x="1277420" y="513818"/>
                      <a:pt x="1357901" y="751836"/>
                      <a:pt x="1448656" y="926497"/>
                    </a:cubicBezTo>
                    <a:cubicBezTo>
                      <a:pt x="1539411" y="1101158"/>
                      <a:pt x="1647290" y="1320339"/>
                      <a:pt x="1756881" y="1429930"/>
                    </a:cubicBezTo>
                    <a:cubicBezTo>
                      <a:pt x="1866472" y="1539521"/>
                      <a:pt x="1996611" y="1585755"/>
                      <a:pt x="2106202" y="1584043"/>
                    </a:cubicBezTo>
                    <a:cubicBezTo>
                      <a:pt x="2215793" y="1582331"/>
                      <a:pt x="2332234" y="1486438"/>
                      <a:pt x="2414427" y="1419656"/>
                    </a:cubicBezTo>
                    <a:cubicBezTo>
                      <a:pt x="2496620" y="1352874"/>
                      <a:pt x="2505182" y="1303216"/>
                      <a:pt x="2599362" y="1183351"/>
                    </a:cubicBezTo>
                    <a:cubicBezTo>
                      <a:pt x="2693542" y="1063486"/>
                      <a:pt x="2857929" y="828893"/>
                      <a:pt x="2979506" y="700466"/>
                    </a:cubicBezTo>
                    <a:cubicBezTo>
                      <a:pt x="3101084" y="572039"/>
                      <a:pt x="3222661" y="433337"/>
                      <a:pt x="3328827" y="412789"/>
                    </a:cubicBezTo>
                    <a:cubicBezTo>
                      <a:pt x="3434993" y="392241"/>
                      <a:pt x="3479514" y="453885"/>
                      <a:pt x="3616503" y="577175"/>
                    </a:cubicBezTo>
                    <a:cubicBezTo>
                      <a:pt x="3753492" y="700465"/>
                      <a:pt x="3982948" y="1017252"/>
                      <a:pt x="4150759" y="1152528"/>
                    </a:cubicBezTo>
                    <a:cubicBezTo>
                      <a:pt x="4318570" y="1287805"/>
                      <a:pt x="4445285" y="1392259"/>
                      <a:pt x="4623370" y="1388834"/>
                    </a:cubicBezTo>
                    <a:cubicBezTo>
                      <a:pt x="4801455" y="1385409"/>
                      <a:pt x="5046324" y="1233009"/>
                      <a:pt x="5219272" y="1131980"/>
                    </a:cubicBezTo>
                    <a:cubicBezTo>
                      <a:pt x="5392220" y="1030951"/>
                      <a:pt x="5481262" y="869989"/>
                      <a:pt x="5661060" y="782659"/>
                    </a:cubicBezTo>
                    <a:cubicBezTo>
                      <a:pt x="5840858" y="695329"/>
                      <a:pt x="6078876" y="602861"/>
                      <a:pt x="6298058" y="607998"/>
                    </a:cubicBezTo>
                    <a:cubicBezTo>
                      <a:pt x="6517240" y="613135"/>
                      <a:pt x="6750122" y="762110"/>
                      <a:pt x="6976153" y="813481"/>
                    </a:cubicBezTo>
                    <a:cubicBezTo>
                      <a:pt x="7202185" y="864852"/>
                      <a:pt x="7433353" y="900812"/>
                      <a:pt x="7654247" y="916223"/>
                    </a:cubicBezTo>
                    <a:cubicBezTo>
                      <a:pt x="7875141" y="931634"/>
                      <a:pt x="8088330" y="918791"/>
                      <a:pt x="8301519" y="905948"/>
                    </a:cubicBezTo>
                  </a:path>
                </a:pathLst>
              </a:custGeom>
              <a:ln w="28575">
                <a:solidFill>
                  <a:srgbClr val="181818">
                    <a:alpha val="74118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46CDFD05-57A0-5474-2FEC-71CF59D8BE5F}"/>
                  </a:ext>
                </a:extLst>
              </p:cNvPr>
              <p:cNvSpPr/>
              <p:nvPr/>
            </p:nvSpPr>
            <p:spPr>
              <a:xfrm>
                <a:off x="1329261" y="1848393"/>
                <a:ext cx="8323604" cy="956433"/>
              </a:xfrm>
              <a:custGeom>
                <a:avLst/>
                <a:gdLst>
                  <a:gd name="connsiteX0" fmla="*/ 0 w 8301519"/>
                  <a:gd name="connsiteY0" fmla="*/ 835114 h 1554350"/>
                  <a:gd name="connsiteX1" fmla="*/ 267128 w 8301519"/>
                  <a:gd name="connsiteY1" fmla="*/ 403599 h 1554350"/>
                  <a:gd name="connsiteX2" fmla="*/ 441788 w 8301519"/>
                  <a:gd name="connsiteY2" fmla="*/ 208390 h 1554350"/>
                  <a:gd name="connsiteX3" fmla="*/ 780836 w 8301519"/>
                  <a:gd name="connsiteY3" fmla="*/ 2907 h 1554350"/>
                  <a:gd name="connsiteX4" fmla="*/ 1058238 w 8301519"/>
                  <a:gd name="connsiteY4" fmla="*/ 105649 h 1554350"/>
                  <a:gd name="connsiteX5" fmla="*/ 1212350 w 8301519"/>
                  <a:gd name="connsiteY5" fmla="*/ 352228 h 1554350"/>
                  <a:gd name="connsiteX6" fmla="*/ 1448656 w 8301519"/>
                  <a:gd name="connsiteY6" fmla="*/ 896759 h 1554350"/>
                  <a:gd name="connsiteX7" fmla="*/ 1756881 w 8301519"/>
                  <a:gd name="connsiteY7" fmla="*/ 1400192 h 1554350"/>
                  <a:gd name="connsiteX8" fmla="*/ 2106202 w 8301519"/>
                  <a:gd name="connsiteY8" fmla="*/ 1554305 h 1554350"/>
                  <a:gd name="connsiteX9" fmla="*/ 2414427 w 8301519"/>
                  <a:gd name="connsiteY9" fmla="*/ 1389918 h 1554350"/>
                  <a:gd name="connsiteX10" fmla="*/ 2599362 w 8301519"/>
                  <a:gd name="connsiteY10" fmla="*/ 1153613 h 1554350"/>
                  <a:gd name="connsiteX11" fmla="*/ 2887038 w 8301519"/>
                  <a:gd name="connsiteY11" fmla="*/ 650179 h 1554350"/>
                  <a:gd name="connsiteX12" fmla="*/ 3267182 w 8301519"/>
                  <a:gd name="connsiteY12" fmla="*/ 393325 h 1554350"/>
                  <a:gd name="connsiteX13" fmla="*/ 3544584 w 8301519"/>
                  <a:gd name="connsiteY13" fmla="*/ 485792 h 1554350"/>
                  <a:gd name="connsiteX14" fmla="*/ 4150759 w 8301519"/>
                  <a:gd name="connsiteY14" fmla="*/ 1122790 h 1554350"/>
                  <a:gd name="connsiteX15" fmla="*/ 4623370 w 8301519"/>
                  <a:gd name="connsiteY15" fmla="*/ 1359096 h 1554350"/>
                  <a:gd name="connsiteX16" fmla="*/ 5219272 w 8301519"/>
                  <a:gd name="connsiteY16" fmla="*/ 1102242 h 1554350"/>
                  <a:gd name="connsiteX17" fmla="*/ 5661060 w 8301519"/>
                  <a:gd name="connsiteY17" fmla="*/ 752921 h 1554350"/>
                  <a:gd name="connsiteX18" fmla="*/ 6298058 w 8301519"/>
                  <a:gd name="connsiteY18" fmla="*/ 578260 h 1554350"/>
                  <a:gd name="connsiteX19" fmla="*/ 6976153 w 8301519"/>
                  <a:gd name="connsiteY19" fmla="*/ 783743 h 1554350"/>
                  <a:gd name="connsiteX20" fmla="*/ 7654247 w 8301519"/>
                  <a:gd name="connsiteY20" fmla="*/ 886485 h 1554350"/>
                  <a:gd name="connsiteX21" fmla="*/ 8301519 w 8301519"/>
                  <a:gd name="connsiteY21" fmla="*/ 876210 h 1554350"/>
                  <a:gd name="connsiteX0" fmla="*/ 0 w 8301519"/>
                  <a:gd name="connsiteY0" fmla="*/ 836083 h 1555319"/>
                  <a:gd name="connsiteX1" fmla="*/ 267128 w 8301519"/>
                  <a:gd name="connsiteY1" fmla="*/ 404568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36083 h 1555319"/>
                  <a:gd name="connsiteX1" fmla="*/ 308225 w 8301519"/>
                  <a:gd name="connsiteY1" fmla="*/ 455939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887038 w 8301519"/>
                  <a:gd name="connsiteY11" fmla="*/ 681058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616503 w 8301519"/>
                  <a:gd name="connsiteY13" fmla="*/ 578316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6413 h 1585649"/>
                  <a:gd name="connsiteX1" fmla="*/ 308225 w 8301519"/>
                  <a:gd name="connsiteY1" fmla="*/ 486269 h 1585649"/>
                  <a:gd name="connsiteX2" fmla="*/ 513706 w 8301519"/>
                  <a:gd name="connsiteY2" fmla="*/ 270513 h 1585649"/>
                  <a:gd name="connsiteX3" fmla="*/ 842481 w 8301519"/>
                  <a:gd name="connsiteY3" fmla="*/ 3384 h 1585649"/>
                  <a:gd name="connsiteX4" fmla="*/ 1058238 w 8301519"/>
                  <a:gd name="connsiteY4" fmla="*/ 136948 h 1585649"/>
                  <a:gd name="connsiteX5" fmla="*/ 1212350 w 8301519"/>
                  <a:gd name="connsiteY5" fmla="*/ 383527 h 1585649"/>
                  <a:gd name="connsiteX6" fmla="*/ 1448656 w 8301519"/>
                  <a:gd name="connsiteY6" fmla="*/ 928058 h 1585649"/>
                  <a:gd name="connsiteX7" fmla="*/ 1756881 w 8301519"/>
                  <a:gd name="connsiteY7" fmla="*/ 1431491 h 1585649"/>
                  <a:gd name="connsiteX8" fmla="*/ 2106202 w 8301519"/>
                  <a:gd name="connsiteY8" fmla="*/ 1585604 h 1585649"/>
                  <a:gd name="connsiteX9" fmla="*/ 2414427 w 8301519"/>
                  <a:gd name="connsiteY9" fmla="*/ 1421217 h 1585649"/>
                  <a:gd name="connsiteX10" fmla="*/ 2599362 w 8301519"/>
                  <a:gd name="connsiteY10" fmla="*/ 1184912 h 1585649"/>
                  <a:gd name="connsiteX11" fmla="*/ 2979506 w 8301519"/>
                  <a:gd name="connsiteY11" fmla="*/ 702027 h 1585649"/>
                  <a:gd name="connsiteX12" fmla="*/ 3328827 w 8301519"/>
                  <a:gd name="connsiteY12" fmla="*/ 414350 h 1585649"/>
                  <a:gd name="connsiteX13" fmla="*/ 3616503 w 8301519"/>
                  <a:gd name="connsiteY13" fmla="*/ 578736 h 1585649"/>
                  <a:gd name="connsiteX14" fmla="*/ 4150759 w 8301519"/>
                  <a:gd name="connsiteY14" fmla="*/ 1154089 h 1585649"/>
                  <a:gd name="connsiteX15" fmla="*/ 4623370 w 8301519"/>
                  <a:gd name="connsiteY15" fmla="*/ 1390395 h 1585649"/>
                  <a:gd name="connsiteX16" fmla="*/ 5219272 w 8301519"/>
                  <a:gd name="connsiteY16" fmla="*/ 1133541 h 1585649"/>
                  <a:gd name="connsiteX17" fmla="*/ 5661060 w 8301519"/>
                  <a:gd name="connsiteY17" fmla="*/ 784220 h 1585649"/>
                  <a:gd name="connsiteX18" fmla="*/ 6298058 w 8301519"/>
                  <a:gd name="connsiteY18" fmla="*/ 609559 h 1585649"/>
                  <a:gd name="connsiteX19" fmla="*/ 6976153 w 8301519"/>
                  <a:gd name="connsiteY19" fmla="*/ 815042 h 1585649"/>
                  <a:gd name="connsiteX20" fmla="*/ 7654247 w 8301519"/>
                  <a:gd name="connsiteY20" fmla="*/ 917784 h 1585649"/>
                  <a:gd name="connsiteX21" fmla="*/ 8301519 w 8301519"/>
                  <a:gd name="connsiteY21" fmla="*/ 907509 h 1585649"/>
                  <a:gd name="connsiteX0" fmla="*/ 0 w 8301519"/>
                  <a:gd name="connsiteY0" fmla="*/ 864852 h 1584088"/>
                  <a:gd name="connsiteX1" fmla="*/ 308225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  <a:gd name="connsiteX0" fmla="*/ 0 w 8301519"/>
                  <a:gd name="connsiteY0" fmla="*/ 864852 h 1584088"/>
                  <a:gd name="connsiteX1" fmla="*/ 277403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301519" h="1584088">
                    <a:moveTo>
                      <a:pt x="0" y="864852"/>
                    </a:moveTo>
                    <a:cubicBezTo>
                      <a:pt x="96748" y="701321"/>
                      <a:pt x="193498" y="590874"/>
                      <a:pt x="277403" y="484708"/>
                    </a:cubicBezTo>
                    <a:cubicBezTo>
                      <a:pt x="361308" y="378542"/>
                      <a:pt x="409252" y="308337"/>
                      <a:pt x="503432" y="227856"/>
                    </a:cubicBezTo>
                    <a:cubicBezTo>
                      <a:pt x="597612" y="147375"/>
                      <a:pt x="750013" y="17235"/>
                      <a:pt x="842481" y="1823"/>
                    </a:cubicBezTo>
                    <a:cubicBezTo>
                      <a:pt x="934949" y="-13589"/>
                      <a:pt x="996593" y="72030"/>
                      <a:pt x="1058238" y="135387"/>
                    </a:cubicBezTo>
                    <a:cubicBezTo>
                      <a:pt x="1119883" y="198744"/>
                      <a:pt x="1147280" y="250114"/>
                      <a:pt x="1212350" y="381966"/>
                    </a:cubicBezTo>
                    <a:cubicBezTo>
                      <a:pt x="1277420" y="513818"/>
                      <a:pt x="1357901" y="751836"/>
                      <a:pt x="1448656" y="926497"/>
                    </a:cubicBezTo>
                    <a:cubicBezTo>
                      <a:pt x="1539411" y="1101158"/>
                      <a:pt x="1647290" y="1320339"/>
                      <a:pt x="1756881" y="1429930"/>
                    </a:cubicBezTo>
                    <a:cubicBezTo>
                      <a:pt x="1866472" y="1539521"/>
                      <a:pt x="1996611" y="1585755"/>
                      <a:pt x="2106202" y="1584043"/>
                    </a:cubicBezTo>
                    <a:cubicBezTo>
                      <a:pt x="2215793" y="1582331"/>
                      <a:pt x="2332234" y="1486438"/>
                      <a:pt x="2414427" y="1419656"/>
                    </a:cubicBezTo>
                    <a:cubicBezTo>
                      <a:pt x="2496620" y="1352874"/>
                      <a:pt x="2505182" y="1303216"/>
                      <a:pt x="2599362" y="1183351"/>
                    </a:cubicBezTo>
                    <a:cubicBezTo>
                      <a:pt x="2693542" y="1063486"/>
                      <a:pt x="2857929" y="828893"/>
                      <a:pt x="2979506" y="700466"/>
                    </a:cubicBezTo>
                    <a:cubicBezTo>
                      <a:pt x="3101084" y="572039"/>
                      <a:pt x="3222661" y="433337"/>
                      <a:pt x="3328827" y="412789"/>
                    </a:cubicBezTo>
                    <a:cubicBezTo>
                      <a:pt x="3434993" y="392241"/>
                      <a:pt x="3479514" y="453885"/>
                      <a:pt x="3616503" y="577175"/>
                    </a:cubicBezTo>
                    <a:cubicBezTo>
                      <a:pt x="3753492" y="700465"/>
                      <a:pt x="3982948" y="1017252"/>
                      <a:pt x="4150759" y="1152528"/>
                    </a:cubicBezTo>
                    <a:cubicBezTo>
                      <a:pt x="4318570" y="1287805"/>
                      <a:pt x="4445285" y="1392259"/>
                      <a:pt x="4623370" y="1388834"/>
                    </a:cubicBezTo>
                    <a:cubicBezTo>
                      <a:pt x="4801455" y="1385409"/>
                      <a:pt x="5046324" y="1233009"/>
                      <a:pt x="5219272" y="1131980"/>
                    </a:cubicBezTo>
                    <a:cubicBezTo>
                      <a:pt x="5392220" y="1030951"/>
                      <a:pt x="5481262" y="869989"/>
                      <a:pt x="5661060" y="782659"/>
                    </a:cubicBezTo>
                    <a:cubicBezTo>
                      <a:pt x="5840858" y="695329"/>
                      <a:pt x="6078876" y="602861"/>
                      <a:pt x="6298058" y="607998"/>
                    </a:cubicBezTo>
                    <a:cubicBezTo>
                      <a:pt x="6517240" y="613135"/>
                      <a:pt x="6750122" y="762110"/>
                      <a:pt x="6976153" y="813481"/>
                    </a:cubicBezTo>
                    <a:cubicBezTo>
                      <a:pt x="7202185" y="864852"/>
                      <a:pt x="7433353" y="900812"/>
                      <a:pt x="7654247" y="916223"/>
                    </a:cubicBezTo>
                    <a:cubicBezTo>
                      <a:pt x="7875141" y="931634"/>
                      <a:pt x="8088330" y="918791"/>
                      <a:pt x="8301519" y="905948"/>
                    </a:cubicBezTo>
                  </a:path>
                </a:pathLst>
              </a:custGeom>
              <a:ln w="28575">
                <a:solidFill>
                  <a:srgbClr val="202020">
                    <a:alpha val="67843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265F59FD-C547-8DF0-1909-0C0C57E5B9DD}"/>
                  </a:ext>
                </a:extLst>
              </p:cNvPr>
              <p:cNvSpPr/>
              <p:nvPr/>
            </p:nvSpPr>
            <p:spPr>
              <a:xfrm>
                <a:off x="1329261" y="1950766"/>
                <a:ext cx="8323604" cy="782310"/>
              </a:xfrm>
              <a:custGeom>
                <a:avLst/>
                <a:gdLst>
                  <a:gd name="connsiteX0" fmla="*/ 0 w 8301519"/>
                  <a:gd name="connsiteY0" fmla="*/ 835114 h 1554350"/>
                  <a:gd name="connsiteX1" fmla="*/ 267128 w 8301519"/>
                  <a:gd name="connsiteY1" fmla="*/ 403599 h 1554350"/>
                  <a:gd name="connsiteX2" fmla="*/ 441788 w 8301519"/>
                  <a:gd name="connsiteY2" fmla="*/ 208390 h 1554350"/>
                  <a:gd name="connsiteX3" fmla="*/ 780836 w 8301519"/>
                  <a:gd name="connsiteY3" fmla="*/ 2907 h 1554350"/>
                  <a:gd name="connsiteX4" fmla="*/ 1058238 w 8301519"/>
                  <a:gd name="connsiteY4" fmla="*/ 105649 h 1554350"/>
                  <a:gd name="connsiteX5" fmla="*/ 1212350 w 8301519"/>
                  <a:gd name="connsiteY5" fmla="*/ 352228 h 1554350"/>
                  <a:gd name="connsiteX6" fmla="*/ 1448656 w 8301519"/>
                  <a:gd name="connsiteY6" fmla="*/ 896759 h 1554350"/>
                  <a:gd name="connsiteX7" fmla="*/ 1756881 w 8301519"/>
                  <a:gd name="connsiteY7" fmla="*/ 1400192 h 1554350"/>
                  <a:gd name="connsiteX8" fmla="*/ 2106202 w 8301519"/>
                  <a:gd name="connsiteY8" fmla="*/ 1554305 h 1554350"/>
                  <a:gd name="connsiteX9" fmla="*/ 2414427 w 8301519"/>
                  <a:gd name="connsiteY9" fmla="*/ 1389918 h 1554350"/>
                  <a:gd name="connsiteX10" fmla="*/ 2599362 w 8301519"/>
                  <a:gd name="connsiteY10" fmla="*/ 1153613 h 1554350"/>
                  <a:gd name="connsiteX11" fmla="*/ 2887038 w 8301519"/>
                  <a:gd name="connsiteY11" fmla="*/ 650179 h 1554350"/>
                  <a:gd name="connsiteX12" fmla="*/ 3267182 w 8301519"/>
                  <a:gd name="connsiteY12" fmla="*/ 393325 h 1554350"/>
                  <a:gd name="connsiteX13" fmla="*/ 3544584 w 8301519"/>
                  <a:gd name="connsiteY13" fmla="*/ 485792 h 1554350"/>
                  <a:gd name="connsiteX14" fmla="*/ 4150759 w 8301519"/>
                  <a:gd name="connsiteY14" fmla="*/ 1122790 h 1554350"/>
                  <a:gd name="connsiteX15" fmla="*/ 4623370 w 8301519"/>
                  <a:gd name="connsiteY15" fmla="*/ 1359096 h 1554350"/>
                  <a:gd name="connsiteX16" fmla="*/ 5219272 w 8301519"/>
                  <a:gd name="connsiteY16" fmla="*/ 1102242 h 1554350"/>
                  <a:gd name="connsiteX17" fmla="*/ 5661060 w 8301519"/>
                  <a:gd name="connsiteY17" fmla="*/ 752921 h 1554350"/>
                  <a:gd name="connsiteX18" fmla="*/ 6298058 w 8301519"/>
                  <a:gd name="connsiteY18" fmla="*/ 578260 h 1554350"/>
                  <a:gd name="connsiteX19" fmla="*/ 6976153 w 8301519"/>
                  <a:gd name="connsiteY19" fmla="*/ 783743 h 1554350"/>
                  <a:gd name="connsiteX20" fmla="*/ 7654247 w 8301519"/>
                  <a:gd name="connsiteY20" fmla="*/ 886485 h 1554350"/>
                  <a:gd name="connsiteX21" fmla="*/ 8301519 w 8301519"/>
                  <a:gd name="connsiteY21" fmla="*/ 876210 h 1554350"/>
                  <a:gd name="connsiteX0" fmla="*/ 0 w 8301519"/>
                  <a:gd name="connsiteY0" fmla="*/ 836083 h 1555319"/>
                  <a:gd name="connsiteX1" fmla="*/ 267128 w 8301519"/>
                  <a:gd name="connsiteY1" fmla="*/ 404568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36083 h 1555319"/>
                  <a:gd name="connsiteX1" fmla="*/ 308225 w 8301519"/>
                  <a:gd name="connsiteY1" fmla="*/ 455939 h 1555319"/>
                  <a:gd name="connsiteX2" fmla="*/ 482884 w 8301519"/>
                  <a:gd name="connsiteY2" fmla="*/ 229908 h 1555319"/>
                  <a:gd name="connsiteX3" fmla="*/ 780836 w 8301519"/>
                  <a:gd name="connsiteY3" fmla="*/ 3876 h 1555319"/>
                  <a:gd name="connsiteX4" fmla="*/ 1058238 w 8301519"/>
                  <a:gd name="connsiteY4" fmla="*/ 106618 h 1555319"/>
                  <a:gd name="connsiteX5" fmla="*/ 1212350 w 8301519"/>
                  <a:gd name="connsiteY5" fmla="*/ 353197 h 1555319"/>
                  <a:gd name="connsiteX6" fmla="*/ 1448656 w 8301519"/>
                  <a:gd name="connsiteY6" fmla="*/ 897728 h 1555319"/>
                  <a:gd name="connsiteX7" fmla="*/ 1756881 w 8301519"/>
                  <a:gd name="connsiteY7" fmla="*/ 1401161 h 1555319"/>
                  <a:gd name="connsiteX8" fmla="*/ 2106202 w 8301519"/>
                  <a:gd name="connsiteY8" fmla="*/ 1555274 h 1555319"/>
                  <a:gd name="connsiteX9" fmla="*/ 2414427 w 8301519"/>
                  <a:gd name="connsiteY9" fmla="*/ 1390887 h 1555319"/>
                  <a:gd name="connsiteX10" fmla="*/ 2599362 w 8301519"/>
                  <a:gd name="connsiteY10" fmla="*/ 1154582 h 1555319"/>
                  <a:gd name="connsiteX11" fmla="*/ 2887038 w 8301519"/>
                  <a:gd name="connsiteY11" fmla="*/ 651148 h 1555319"/>
                  <a:gd name="connsiteX12" fmla="*/ 3267182 w 8301519"/>
                  <a:gd name="connsiteY12" fmla="*/ 394294 h 1555319"/>
                  <a:gd name="connsiteX13" fmla="*/ 3544584 w 8301519"/>
                  <a:gd name="connsiteY13" fmla="*/ 486761 h 1555319"/>
                  <a:gd name="connsiteX14" fmla="*/ 4150759 w 8301519"/>
                  <a:gd name="connsiteY14" fmla="*/ 1123759 h 1555319"/>
                  <a:gd name="connsiteX15" fmla="*/ 4623370 w 8301519"/>
                  <a:gd name="connsiteY15" fmla="*/ 1360065 h 1555319"/>
                  <a:gd name="connsiteX16" fmla="*/ 5219272 w 8301519"/>
                  <a:gd name="connsiteY16" fmla="*/ 1103211 h 1555319"/>
                  <a:gd name="connsiteX17" fmla="*/ 5661060 w 8301519"/>
                  <a:gd name="connsiteY17" fmla="*/ 753890 h 1555319"/>
                  <a:gd name="connsiteX18" fmla="*/ 6298058 w 8301519"/>
                  <a:gd name="connsiteY18" fmla="*/ 579229 h 1555319"/>
                  <a:gd name="connsiteX19" fmla="*/ 6976153 w 8301519"/>
                  <a:gd name="connsiteY19" fmla="*/ 784712 h 1555319"/>
                  <a:gd name="connsiteX20" fmla="*/ 7654247 w 8301519"/>
                  <a:gd name="connsiteY20" fmla="*/ 887454 h 1555319"/>
                  <a:gd name="connsiteX21" fmla="*/ 8301519 w 8301519"/>
                  <a:gd name="connsiteY21" fmla="*/ 877179 h 155531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887038 w 8301519"/>
                  <a:gd name="connsiteY11" fmla="*/ 681058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267182 w 8301519"/>
                  <a:gd name="connsiteY12" fmla="*/ 424204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544584 w 8301519"/>
                  <a:gd name="connsiteY13" fmla="*/ 516671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5993 h 1585229"/>
                  <a:gd name="connsiteX1" fmla="*/ 308225 w 8301519"/>
                  <a:gd name="connsiteY1" fmla="*/ 485849 h 1585229"/>
                  <a:gd name="connsiteX2" fmla="*/ 482884 w 8301519"/>
                  <a:gd name="connsiteY2" fmla="*/ 259818 h 1585229"/>
                  <a:gd name="connsiteX3" fmla="*/ 842481 w 8301519"/>
                  <a:gd name="connsiteY3" fmla="*/ 2964 h 1585229"/>
                  <a:gd name="connsiteX4" fmla="*/ 1058238 w 8301519"/>
                  <a:gd name="connsiteY4" fmla="*/ 136528 h 1585229"/>
                  <a:gd name="connsiteX5" fmla="*/ 1212350 w 8301519"/>
                  <a:gd name="connsiteY5" fmla="*/ 383107 h 1585229"/>
                  <a:gd name="connsiteX6" fmla="*/ 1448656 w 8301519"/>
                  <a:gd name="connsiteY6" fmla="*/ 927638 h 1585229"/>
                  <a:gd name="connsiteX7" fmla="*/ 1756881 w 8301519"/>
                  <a:gd name="connsiteY7" fmla="*/ 1431071 h 1585229"/>
                  <a:gd name="connsiteX8" fmla="*/ 2106202 w 8301519"/>
                  <a:gd name="connsiteY8" fmla="*/ 1585184 h 1585229"/>
                  <a:gd name="connsiteX9" fmla="*/ 2414427 w 8301519"/>
                  <a:gd name="connsiteY9" fmla="*/ 1420797 h 1585229"/>
                  <a:gd name="connsiteX10" fmla="*/ 2599362 w 8301519"/>
                  <a:gd name="connsiteY10" fmla="*/ 1184492 h 1585229"/>
                  <a:gd name="connsiteX11" fmla="*/ 2979506 w 8301519"/>
                  <a:gd name="connsiteY11" fmla="*/ 701607 h 1585229"/>
                  <a:gd name="connsiteX12" fmla="*/ 3328827 w 8301519"/>
                  <a:gd name="connsiteY12" fmla="*/ 413930 h 1585229"/>
                  <a:gd name="connsiteX13" fmla="*/ 3616503 w 8301519"/>
                  <a:gd name="connsiteY13" fmla="*/ 578316 h 1585229"/>
                  <a:gd name="connsiteX14" fmla="*/ 4150759 w 8301519"/>
                  <a:gd name="connsiteY14" fmla="*/ 1153669 h 1585229"/>
                  <a:gd name="connsiteX15" fmla="*/ 4623370 w 8301519"/>
                  <a:gd name="connsiteY15" fmla="*/ 1389975 h 1585229"/>
                  <a:gd name="connsiteX16" fmla="*/ 5219272 w 8301519"/>
                  <a:gd name="connsiteY16" fmla="*/ 1133121 h 1585229"/>
                  <a:gd name="connsiteX17" fmla="*/ 5661060 w 8301519"/>
                  <a:gd name="connsiteY17" fmla="*/ 783800 h 1585229"/>
                  <a:gd name="connsiteX18" fmla="*/ 6298058 w 8301519"/>
                  <a:gd name="connsiteY18" fmla="*/ 609139 h 1585229"/>
                  <a:gd name="connsiteX19" fmla="*/ 6976153 w 8301519"/>
                  <a:gd name="connsiteY19" fmla="*/ 814622 h 1585229"/>
                  <a:gd name="connsiteX20" fmla="*/ 7654247 w 8301519"/>
                  <a:gd name="connsiteY20" fmla="*/ 917364 h 1585229"/>
                  <a:gd name="connsiteX21" fmla="*/ 8301519 w 8301519"/>
                  <a:gd name="connsiteY21" fmla="*/ 907089 h 1585229"/>
                  <a:gd name="connsiteX0" fmla="*/ 0 w 8301519"/>
                  <a:gd name="connsiteY0" fmla="*/ 866413 h 1585649"/>
                  <a:gd name="connsiteX1" fmla="*/ 308225 w 8301519"/>
                  <a:gd name="connsiteY1" fmla="*/ 486269 h 1585649"/>
                  <a:gd name="connsiteX2" fmla="*/ 513706 w 8301519"/>
                  <a:gd name="connsiteY2" fmla="*/ 270513 h 1585649"/>
                  <a:gd name="connsiteX3" fmla="*/ 842481 w 8301519"/>
                  <a:gd name="connsiteY3" fmla="*/ 3384 h 1585649"/>
                  <a:gd name="connsiteX4" fmla="*/ 1058238 w 8301519"/>
                  <a:gd name="connsiteY4" fmla="*/ 136948 h 1585649"/>
                  <a:gd name="connsiteX5" fmla="*/ 1212350 w 8301519"/>
                  <a:gd name="connsiteY5" fmla="*/ 383527 h 1585649"/>
                  <a:gd name="connsiteX6" fmla="*/ 1448656 w 8301519"/>
                  <a:gd name="connsiteY6" fmla="*/ 928058 h 1585649"/>
                  <a:gd name="connsiteX7" fmla="*/ 1756881 w 8301519"/>
                  <a:gd name="connsiteY7" fmla="*/ 1431491 h 1585649"/>
                  <a:gd name="connsiteX8" fmla="*/ 2106202 w 8301519"/>
                  <a:gd name="connsiteY8" fmla="*/ 1585604 h 1585649"/>
                  <a:gd name="connsiteX9" fmla="*/ 2414427 w 8301519"/>
                  <a:gd name="connsiteY9" fmla="*/ 1421217 h 1585649"/>
                  <a:gd name="connsiteX10" fmla="*/ 2599362 w 8301519"/>
                  <a:gd name="connsiteY10" fmla="*/ 1184912 h 1585649"/>
                  <a:gd name="connsiteX11" fmla="*/ 2979506 w 8301519"/>
                  <a:gd name="connsiteY11" fmla="*/ 702027 h 1585649"/>
                  <a:gd name="connsiteX12" fmla="*/ 3328827 w 8301519"/>
                  <a:gd name="connsiteY12" fmla="*/ 414350 h 1585649"/>
                  <a:gd name="connsiteX13" fmla="*/ 3616503 w 8301519"/>
                  <a:gd name="connsiteY13" fmla="*/ 578736 h 1585649"/>
                  <a:gd name="connsiteX14" fmla="*/ 4150759 w 8301519"/>
                  <a:gd name="connsiteY14" fmla="*/ 1154089 h 1585649"/>
                  <a:gd name="connsiteX15" fmla="*/ 4623370 w 8301519"/>
                  <a:gd name="connsiteY15" fmla="*/ 1390395 h 1585649"/>
                  <a:gd name="connsiteX16" fmla="*/ 5219272 w 8301519"/>
                  <a:gd name="connsiteY16" fmla="*/ 1133541 h 1585649"/>
                  <a:gd name="connsiteX17" fmla="*/ 5661060 w 8301519"/>
                  <a:gd name="connsiteY17" fmla="*/ 784220 h 1585649"/>
                  <a:gd name="connsiteX18" fmla="*/ 6298058 w 8301519"/>
                  <a:gd name="connsiteY18" fmla="*/ 609559 h 1585649"/>
                  <a:gd name="connsiteX19" fmla="*/ 6976153 w 8301519"/>
                  <a:gd name="connsiteY19" fmla="*/ 815042 h 1585649"/>
                  <a:gd name="connsiteX20" fmla="*/ 7654247 w 8301519"/>
                  <a:gd name="connsiteY20" fmla="*/ 917784 h 1585649"/>
                  <a:gd name="connsiteX21" fmla="*/ 8301519 w 8301519"/>
                  <a:gd name="connsiteY21" fmla="*/ 907509 h 1585649"/>
                  <a:gd name="connsiteX0" fmla="*/ 0 w 8301519"/>
                  <a:gd name="connsiteY0" fmla="*/ 864852 h 1584088"/>
                  <a:gd name="connsiteX1" fmla="*/ 308225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  <a:gd name="connsiteX0" fmla="*/ 0 w 8301519"/>
                  <a:gd name="connsiteY0" fmla="*/ 864852 h 1584088"/>
                  <a:gd name="connsiteX1" fmla="*/ 277403 w 8301519"/>
                  <a:gd name="connsiteY1" fmla="*/ 484708 h 1584088"/>
                  <a:gd name="connsiteX2" fmla="*/ 503432 w 8301519"/>
                  <a:gd name="connsiteY2" fmla="*/ 227856 h 1584088"/>
                  <a:gd name="connsiteX3" fmla="*/ 842481 w 8301519"/>
                  <a:gd name="connsiteY3" fmla="*/ 1823 h 1584088"/>
                  <a:gd name="connsiteX4" fmla="*/ 1058238 w 8301519"/>
                  <a:gd name="connsiteY4" fmla="*/ 135387 h 1584088"/>
                  <a:gd name="connsiteX5" fmla="*/ 1212350 w 8301519"/>
                  <a:gd name="connsiteY5" fmla="*/ 381966 h 1584088"/>
                  <a:gd name="connsiteX6" fmla="*/ 1448656 w 8301519"/>
                  <a:gd name="connsiteY6" fmla="*/ 926497 h 1584088"/>
                  <a:gd name="connsiteX7" fmla="*/ 1756881 w 8301519"/>
                  <a:gd name="connsiteY7" fmla="*/ 1429930 h 1584088"/>
                  <a:gd name="connsiteX8" fmla="*/ 2106202 w 8301519"/>
                  <a:gd name="connsiteY8" fmla="*/ 1584043 h 1584088"/>
                  <a:gd name="connsiteX9" fmla="*/ 2414427 w 8301519"/>
                  <a:gd name="connsiteY9" fmla="*/ 1419656 h 1584088"/>
                  <a:gd name="connsiteX10" fmla="*/ 2599362 w 8301519"/>
                  <a:gd name="connsiteY10" fmla="*/ 1183351 h 1584088"/>
                  <a:gd name="connsiteX11" fmla="*/ 2979506 w 8301519"/>
                  <a:gd name="connsiteY11" fmla="*/ 700466 h 1584088"/>
                  <a:gd name="connsiteX12" fmla="*/ 3328827 w 8301519"/>
                  <a:gd name="connsiteY12" fmla="*/ 412789 h 1584088"/>
                  <a:gd name="connsiteX13" fmla="*/ 3616503 w 8301519"/>
                  <a:gd name="connsiteY13" fmla="*/ 577175 h 1584088"/>
                  <a:gd name="connsiteX14" fmla="*/ 4150759 w 8301519"/>
                  <a:gd name="connsiteY14" fmla="*/ 1152528 h 1584088"/>
                  <a:gd name="connsiteX15" fmla="*/ 4623370 w 8301519"/>
                  <a:gd name="connsiteY15" fmla="*/ 1388834 h 1584088"/>
                  <a:gd name="connsiteX16" fmla="*/ 5219272 w 8301519"/>
                  <a:gd name="connsiteY16" fmla="*/ 1131980 h 1584088"/>
                  <a:gd name="connsiteX17" fmla="*/ 5661060 w 8301519"/>
                  <a:gd name="connsiteY17" fmla="*/ 782659 h 1584088"/>
                  <a:gd name="connsiteX18" fmla="*/ 6298058 w 8301519"/>
                  <a:gd name="connsiteY18" fmla="*/ 607998 h 1584088"/>
                  <a:gd name="connsiteX19" fmla="*/ 6976153 w 8301519"/>
                  <a:gd name="connsiteY19" fmla="*/ 813481 h 1584088"/>
                  <a:gd name="connsiteX20" fmla="*/ 7654247 w 8301519"/>
                  <a:gd name="connsiteY20" fmla="*/ 916223 h 1584088"/>
                  <a:gd name="connsiteX21" fmla="*/ 8301519 w 8301519"/>
                  <a:gd name="connsiteY21" fmla="*/ 905948 h 1584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8301519" h="1584088">
                    <a:moveTo>
                      <a:pt x="0" y="864852"/>
                    </a:moveTo>
                    <a:cubicBezTo>
                      <a:pt x="96748" y="701321"/>
                      <a:pt x="193498" y="590874"/>
                      <a:pt x="277403" y="484708"/>
                    </a:cubicBezTo>
                    <a:cubicBezTo>
                      <a:pt x="361308" y="378542"/>
                      <a:pt x="409252" y="308337"/>
                      <a:pt x="503432" y="227856"/>
                    </a:cubicBezTo>
                    <a:cubicBezTo>
                      <a:pt x="597612" y="147375"/>
                      <a:pt x="750013" y="17235"/>
                      <a:pt x="842481" y="1823"/>
                    </a:cubicBezTo>
                    <a:cubicBezTo>
                      <a:pt x="934949" y="-13589"/>
                      <a:pt x="996593" y="72030"/>
                      <a:pt x="1058238" y="135387"/>
                    </a:cubicBezTo>
                    <a:cubicBezTo>
                      <a:pt x="1119883" y="198744"/>
                      <a:pt x="1147280" y="250114"/>
                      <a:pt x="1212350" y="381966"/>
                    </a:cubicBezTo>
                    <a:cubicBezTo>
                      <a:pt x="1277420" y="513818"/>
                      <a:pt x="1357901" y="751836"/>
                      <a:pt x="1448656" y="926497"/>
                    </a:cubicBezTo>
                    <a:cubicBezTo>
                      <a:pt x="1539411" y="1101158"/>
                      <a:pt x="1647290" y="1320339"/>
                      <a:pt x="1756881" y="1429930"/>
                    </a:cubicBezTo>
                    <a:cubicBezTo>
                      <a:pt x="1866472" y="1539521"/>
                      <a:pt x="1996611" y="1585755"/>
                      <a:pt x="2106202" y="1584043"/>
                    </a:cubicBezTo>
                    <a:cubicBezTo>
                      <a:pt x="2215793" y="1582331"/>
                      <a:pt x="2332234" y="1486438"/>
                      <a:pt x="2414427" y="1419656"/>
                    </a:cubicBezTo>
                    <a:cubicBezTo>
                      <a:pt x="2496620" y="1352874"/>
                      <a:pt x="2505182" y="1303216"/>
                      <a:pt x="2599362" y="1183351"/>
                    </a:cubicBezTo>
                    <a:cubicBezTo>
                      <a:pt x="2693542" y="1063486"/>
                      <a:pt x="2857929" y="828893"/>
                      <a:pt x="2979506" y="700466"/>
                    </a:cubicBezTo>
                    <a:cubicBezTo>
                      <a:pt x="3101084" y="572039"/>
                      <a:pt x="3222661" y="433337"/>
                      <a:pt x="3328827" y="412789"/>
                    </a:cubicBezTo>
                    <a:cubicBezTo>
                      <a:pt x="3434993" y="392241"/>
                      <a:pt x="3479514" y="453885"/>
                      <a:pt x="3616503" y="577175"/>
                    </a:cubicBezTo>
                    <a:cubicBezTo>
                      <a:pt x="3753492" y="700465"/>
                      <a:pt x="3982948" y="1017252"/>
                      <a:pt x="4150759" y="1152528"/>
                    </a:cubicBezTo>
                    <a:cubicBezTo>
                      <a:pt x="4318570" y="1287805"/>
                      <a:pt x="4445285" y="1392259"/>
                      <a:pt x="4623370" y="1388834"/>
                    </a:cubicBezTo>
                    <a:cubicBezTo>
                      <a:pt x="4801455" y="1385409"/>
                      <a:pt x="5046324" y="1233009"/>
                      <a:pt x="5219272" y="1131980"/>
                    </a:cubicBezTo>
                    <a:cubicBezTo>
                      <a:pt x="5392220" y="1030951"/>
                      <a:pt x="5481262" y="869989"/>
                      <a:pt x="5661060" y="782659"/>
                    </a:cubicBezTo>
                    <a:cubicBezTo>
                      <a:pt x="5840858" y="695329"/>
                      <a:pt x="6078876" y="602861"/>
                      <a:pt x="6298058" y="607998"/>
                    </a:cubicBezTo>
                    <a:cubicBezTo>
                      <a:pt x="6517240" y="613135"/>
                      <a:pt x="6750122" y="762110"/>
                      <a:pt x="6976153" y="813481"/>
                    </a:cubicBezTo>
                    <a:cubicBezTo>
                      <a:pt x="7202185" y="864852"/>
                      <a:pt x="7433353" y="900812"/>
                      <a:pt x="7654247" y="916223"/>
                    </a:cubicBezTo>
                    <a:cubicBezTo>
                      <a:pt x="7875141" y="931634"/>
                      <a:pt x="8088330" y="918791"/>
                      <a:pt x="8301519" y="905948"/>
                    </a:cubicBezTo>
                  </a:path>
                </a:pathLst>
              </a:custGeom>
              <a:ln w="28575">
                <a:solidFill>
                  <a:srgbClr val="282828">
                    <a:alpha val="61961"/>
                  </a:srgb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25" name="cellecto">
                <a:extLst>
                  <a:ext uri="{FF2B5EF4-FFF2-40B4-BE49-F238E27FC236}">
                    <a16:creationId xmlns:a16="http://schemas.microsoft.com/office/drawing/2014/main" id="{A1F4B2B2-46D3-0010-DCA2-84ADFF53D24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13956" y="1315575"/>
                <a:ext cx="6998120" cy="720023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lIns="50800" tIns="50800" rIns="50800" bIns="50800" anchor="b">
                <a:noAutofit/>
              </a:bodyPr>
              <a:lstStyle>
                <a:lvl1pPr marL="0" marR="0" indent="0" algn="l" defTabSz="2438338" rtl="0" latinLnBrk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1600" b="1" i="0" u="none" strike="noStrike" cap="none" spc="-232" baseline="0">
                    <a:solidFill>
                      <a:srgbClr val="FFFFFF"/>
                    </a:solidFill>
                    <a:uFillTx/>
                    <a:latin typeface="+mn-lt"/>
                    <a:ea typeface="+mn-ea"/>
                    <a:cs typeface="+mn-cs"/>
                    <a:sym typeface="Helvetica Neue"/>
                  </a:defRPr>
                </a:lvl1pPr>
                <a:lvl2pPr marL="0" marR="0" indent="457200" algn="l" defTabSz="2438338" rtl="0" latinLnBrk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8500" b="1" i="0" u="none" strike="noStrike" cap="none" spc="-170" baseline="0">
                    <a:solidFill>
                      <a:schemeClr val="accent1">
                        <a:hueOff val="114395"/>
                        <a:lumOff val="-24975"/>
                      </a:schemeClr>
                    </a:solidFill>
                    <a:uFillTx/>
                    <a:latin typeface="+mn-lt"/>
                    <a:ea typeface="+mn-ea"/>
                    <a:cs typeface="+mn-cs"/>
                    <a:sym typeface="Helvetica Neue"/>
                  </a:defRPr>
                </a:lvl2pPr>
                <a:lvl3pPr marL="0" marR="0" indent="914400" algn="l" defTabSz="2438338" rtl="0" latinLnBrk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8500" b="1" i="0" u="none" strike="noStrike" cap="none" spc="-170" baseline="0">
                    <a:solidFill>
                      <a:schemeClr val="accent1">
                        <a:hueOff val="114395"/>
                        <a:lumOff val="-24975"/>
                      </a:schemeClr>
                    </a:solidFill>
                    <a:uFillTx/>
                    <a:latin typeface="+mn-lt"/>
                    <a:ea typeface="+mn-ea"/>
                    <a:cs typeface="+mn-cs"/>
                    <a:sym typeface="Helvetica Neue"/>
                  </a:defRPr>
                </a:lvl3pPr>
                <a:lvl4pPr marL="0" marR="0" indent="1371600" algn="l" defTabSz="2438338" rtl="0" latinLnBrk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8500" b="1" i="0" u="none" strike="noStrike" cap="none" spc="-170" baseline="0">
                    <a:solidFill>
                      <a:schemeClr val="accent1">
                        <a:hueOff val="114395"/>
                        <a:lumOff val="-24975"/>
                      </a:schemeClr>
                    </a:solidFill>
                    <a:uFillTx/>
                    <a:latin typeface="+mn-lt"/>
                    <a:ea typeface="+mn-ea"/>
                    <a:cs typeface="+mn-cs"/>
                    <a:sym typeface="Helvetica Neue"/>
                  </a:defRPr>
                </a:lvl4pPr>
                <a:lvl5pPr marL="0" marR="0" indent="1828800" algn="l" defTabSz="2438338" rtl="0" latinLnBrk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8500" b="1" i="0" u="none" strike="noStrike" cap="none" spc="-170" baseline="0">
                    <a:solidFill>
                      <a:schemeClr val="accent1">
                        <a:hueOff val="114395"/>
                        <a:lumOff val="-24975"/>
                      </a:schemeClr>
                    </a:solidFill>
                    <a:uFillTx/>
                    <a:latin typeface="+mn-lt"/>
                    <a:ea typeface="+mn-ea"/>
                    <a:cs typeface="+mn-cs"/>
                    <a:sym typeface="Helvetica Neue"/>
                  </a:defRPr>
                </a:lvl5pPr>
                <a:lvl6pPr marL="0" marR="0" indent="2286000" algn="l" defTabSz="2438338" rtl="0" latinLnBrk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8500" b="1" i="0" u="none" strike="noStrike" cap="none" spc="-170" baseline="0">
                    <a:solidFill>
                      <a:schemeClr val="accent1">
                        <a:hueOff val="114395"/>
                        <a:lumOff val="-24975"/>
                      </a:schemeClr>
                    </a:solidFill>
                    <a:uFillTx/>
                    <a:latin typeface="+mn-lt"/>
                    <a:ea typeface="+mn-ea"/>
                    <a:cs typeface="+mn-cs"/>
                    <a:sym typeface="Helvetica Neue"/>
                  </a:defRPr>
                </a:lvl6pPr>
                <a:lvl7pPr marL="0" marR="0" indent="2743200" algn="l" defTabSz="2438338" rtl="0" latinLnBrk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8500" b="1" i="0" u="none" strike="noStrike" cap="none" spc="-170" baseline="0">
                    <a:solidFill>
                      <a:schemeClr val="accent1">
                        <a:hueOff val="114395"/>
                        <a:lumOff val="-24975"/>
                      </a:schemeClr>
                    </a:solidFill>
                    <a:uFillTx/>
                    <a:latin typeface="+mn-lt"/>
                    <a:ea typeface="+mn-ea"/>
                    <a:cs typeface="+mn-cs"/>
                    <a:sym typeface="Helvetica Neue"/>
                  </a:defRPr>
                </a:lvl7pPr>
                <a:lvl8pPr marL="0" marR="0" indent="3200400" algn="l" defTabSz="2438338" rtl="0" latinLnBrk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8500" b="1" i="0" u="none" strike="noStrike" cap="none" spc="-170" baseline="0">
                    <a:solidFill>
                      <a:schemeClr val="accent1">
                        <a:hueOff val="114395"/>
                        <a:lumOff val="-24975"/>
                      </a:schemeClr>
                    </a:solidFill>
                    <a:uFillTx/>
                    <a:latin typeface="+mn-lt"/>
                    <a:ea typeface="+mn-ea"/>
                    <a:cs typeface="+mn-cs"/>
                    <a:sym typeface="Helvetica Neue"/>
                  </a:defRPr>
                </a:lvl8pPr>
                <a:lvl9pPr marL="0" marR="0" indent="3657600" algn="l" defTabSz="2438338" rtl="0" latinLnBrk="0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8500" b="1" i="0" u="none" strike="noStrike" cap="none" spc="-170" baseline="0">
                    <a:solidFill>
                      <a:schemeClr val="accent1">
                        <a:hueOff val="114395"/>
                        <a:lumOff val="-24975"/>
                      </a:schemeClr>
                    </a:solidFill>
                    <a:uFillTx/>
                    <a:latin typeface="+mn-lt"/>
                    <a:ea typeface="+mn-ea"/>
                    <a:cs typeface="+mn-cs"/>
                    <a:sym typeface="Helvetica Neue"/>
                  </a:defRPr>
                </a:lvl9pPr>
              </a:lstStyle>
              <a:p>
                <a:pPr marL="0" marR="0" lvl="0" indent="0" algn="l" defTabSz="2438338" rtl="0" eaLnBrk="1" fontAlgn="auto" latinLnBrk="0" hangingPunct="1">
                  <a:lnSpc>
                    <a:spcPct val="8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CA" b="0" i="0" u="none" strike="noStrike" kern="0" cap="none" spc="-232" normalizeH="0" baseline="0" noProof="0" dirty="0" err="1">
                    <a:ln>
                      <a:noFill/>
                    </a:ln>
                    <a:solidFill>
                      <a:schemeClr val="tx2"/>
                    </a:solidFill>
                    <a:effectLst/>
                    <a:uLnTx/>
                    <a:uFillTx/>
                    <a:latin typeface="Helvetica Neue"/>
                    <a:sym typeface="Helvetica Neue"/>
                  </a:rPr>
                  <a:t>echosonic</a:t>
                </a:r>
                <a:endParaRPr kumimoji="0" lang="en-CA" b="0" i="0" u="none" strike="noStrike" kern="0" cap="none" spc="-232" normalizeH="0" baseline="0" noProof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Helvetica Neue"/>
                  <a:sym typeface="Helvetica Neue"/>
                </a:endParaRPr>
              </a:p>
            </p:txBody>
          </p:sp>
        </p:grpSp>
        <p:sp>
          <p:nvSpPr>
            <p:cNvPr id="27" name="Venture opportunity review">
              <a:extLst>
                <a:ext uri="{FF2B5EF4-FFF2-40B4-BE49-F238E27FC236}">
                  <a16:creationId xmlns:a16="http://schemas.microsoft.com/office/drawing/2014/main" id="{4A3E2DBA-34A3-1F88-D340-FB3D7D8A8F5A}"/>
                </a:ext>
              </a:extLst>
            </p:cNvPr>
            <p:cNvSpPr txBox="1">
              <a:spLocks/>
            </p:cNvSpPr>
            <p:nvPr/>
          </p:nvSpPr>
          <p:spPr>
            <a:xfrm>
              <a:off x="7673004" y="2830471"/>
              <a:ext cx="2156796" cy="367758"/>
            </a:xfrm>
            <a:prstGeom prst="rect">
              <a:avLst/>
            </a:prstGeom>
          </p:spPr>
          <p:txBody>
            <a:bodyPr vert="horz" lIns="50800" tIns="50800" rIns="50800" bIns="50800" rtlCol="0" anchor="t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>
                  <a:solidFill>
                    <a:schemeClr val="tx2"/>
                  </a:solidFill>
                  <a:latin typeface="Helvetica"/>
                </a:rPr>
                <a:t>Translate the sound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012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Helvetica Neue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Siyao Shao</dc:creator>
  <cp:lastModifiedBy>Siyao Shao</cp:lastModifiedBy>
  <cp:revision>1</cp:revision>
  <dcterms:created xsi:type="dcterms:W3CDTF">2022-06-28T17:55:25Z</dcterms:created>
  <dcterms:modified xsi:type="dcterms:W3CDTF">2022-06-29T17:48:22Z</dcterms:modified>
</cp:coreProperties>
</file>